
<file path=[Content_Types].xml><?xml version="1.0" encoding="utf-8"?>
<Types xmlns="http://schemas.openxmlformats.org/package/2006/content-types">
  <Default Extension="png" ContentType="image/png"/>
  <Default Extension="jpe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5" r:id="rId3"/>
    <p:sldId id="284" r:id="rId4"/>
    <p:sldId id="285" r:id="rId5"/>
    <p:sldId id="294" r:id="rId6"/>
    <p:sldId id="287" r:id="rId7"/>
    <p:sldId id="286" r:id="rId8"/>
    <p:sldId id="288" r:id="rId9"/>
    <p:sldId id="260" r:id="rId10"/>
    <p:sldId id="298" r:id="rId11"/>
    <p:sldId id="258" r:id="rId12"/>
    <p:sldId id="282" r:id="rId13"/>
    <p:sldId id="274" r:id="rId14"/>
    <p:sldId id="275" r:id="rId15"/>
    <p:sldId id="293" r:id="rId16"/>
    <p:sldId id="277" r:id="rId17"/>
    <p:sldId id="278" r:id="rId18"/>
    <p:sldId id="279" r:id="rId19"/>
    <p:sldId id="280" r:id="rId20"/>
    <p:sldId id="281" r:id="rId21"/>
    <p:sldId id="267" r:id="rId22"/>
    <p:sldId id="268" r:id="rId23"/>
    <p:sldId id="297" r:id="rId24"/>
    <p:sldId id="296" r:id="rId25"/>
    <p:sldId id="292" r:id="rId26"/>
    <p:sldId id="299" r:id="rId27"/>
    <p:sldId id="266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65849-F933-EF4A-A663-6EF2265D30D7}" v="119" dt="2020-11-06T10:23:26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3"/>
    <p:restoredTop sz="81039" autoAdjust="0"/>
  </p:normalViewPr>
  <p:slideViewPr>
    <p:cSldViewPr>
      <p:cViewPr varScale="1">
        <p:scale>
          <a:sx n="95" d="100"/>
          <a:sy n="95" d="100"/>
        </p:scale>
        <p:origin x="6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B3765849-F933-EF4A-A663-6EF2265D30D7}"/>
    <pc:docChg chg="undo custSel addSld delSld modSld sldOrd">
      <pc:chgData name="文婷 柴" userId="cc3e45de-2f49-4c89-aeff-00e7b5b5da7e" providerId="ADAL" clId="{B3765849-F933-EF4A-A663-6EF2265D30D7}" dt="2020-11-09T00:20:07.026" v="2427" actId="1076"/>
      <pc:docMkLst>
        <pc:docMk/>
      </pc:docMkLst>
      <pc:sldChg chg="addSp delSp modSp mod">
        <pc:chgData name="文婷 柴" userId="cc3e45de-2f49-4c89-aeff-00e7b5b5da7e" providerId="ADAL" clId="{B3765849-F933-EF4A-A663-6EF2265D30D7}" dt="2020-11-06T10:18:14.494" v="2365" actId="20577"/>
        <pc:sldMkLst>
          <pc:docMk/>
          <pc:sldMk cId="0" sldId="258"/>
        </pc:sldMkLst>
        <pc:spChg chg="mod">
          <ac:chgData name="文婷 柴" userId="cc3e45de-2f49-4c89-aeff-00e7b5b5da7e" providerId="ADAL" clId="{B3765849-F933-EF4A-A663-6EF2265D30D7}" dt="2020-11-06T10:18:14.494" v="2365" actId="20577"/>
          <ac:spMkLst>
            <pc:docMk/>
            <pc:sldMk cId="0" sldId="258"/>
            <ac:spMk id="2" creationId="{00000000-0000-0000-0000-000000000000}"/>
          </ac:spMkLst>
        </pc:spChg>
        <pc:picChg chg="mod">
          <ac:chgData name="文婷 柴" userId="cc3e45de-2f49-4c89-aeff-00e7b5b5da7e" providerId="ADAL" clId="{B3765849-F933-EF4A-A663-6EF2265D30D7}" dt="2020-11-05T12:42:33.180" v="2332" actId="1076"/>
          <ac:picMkLst>
            <pc:docMk/>
            <pc:sldMk cId="0" sldId="258"/>
            <ac:picMk id="4" creationId="{00000000-0000-0000-0000-000000000000}"/>
          </ac:picMkLst>
        </pc:picChg>
        <pc:picChg chg="add del mod">
          <ac:chgData name="文婷 柴" userId="cc3e45de-2f49-4c89-aeff-00e7b5b5da7e" providerId="ADAL" clId="{B3765849-F933-EF4A-A663-6EF2265D30D7}" dt="2020-11-06T10:16:41.004" v="2349" actId="478"/>
          <ac:picMkLst>
            <pc:docMk/>
            <pc:sldMk cId="0" sldId="258"/>
            <ac:picMk id="9" creationId="{9168F991-BBAA-C54A-B91F-6E27935616A8}"/>
          </ac:picMkLst>
        </pc:picChg>
      </pc:sldChg>
      <pc:sldChg chg="modSp mod">
        <pc:chgData name="文婷 柴" userId="cc3e45de-2f49-4c89-aeff-00e7b5b5da7e" providerId="ADAL" clId="{B3765849-F933-EF4A-A663-6EF2265D30D7}" dt="2020-11-06T10:16:46.985" v="2350" actId="1076"/>
        <pc:sldMkLst>
          <pc:docMk/>
          <pc:sldMk cId="0" sldId="260"/>
        </pc:sldMkLst>
        <pc:picChg chg="mod">
          <ac:chgData name="文婷 柴" userId="cc3e45de-2f49-4c89-aeff-00e7b5b5da7e" providerId="ADAL" clId="{B3765849-F933-EF4A-A663-6EF2265D30D7}" dt="2020-11-06T10:16:46.985" v="2350" actId="1076"/>
          <ac:picMkLst>
            <pc:docMk/>
            <pc:sldMk cId="0" sldId="260"/>
            <ac:picMk id="4" creationId="{00000000-0000-0000-0000-000000000000}"/>
          </ac:picMkLst>
        </pc:picChg>
      </pc:sldChg>
      <pc:sldChg chg="modSp mod">
        <pc:chgData name="文婷 柴" userId="cc3e45de-2f49-4c89-aeff-00e7b5b5da7e" providerId="ADAL" clId="{B3765849-F933-EF4A-A663-6EF2265D30D7}" dt="2020-11-06T10:36:10.163" v="2420" actId="20577"/>
        <pc:sldMkLst>
          <pc:docMk/>
          <pc:sldMk cId="1013133249" sldId="265"/>
        </pc:sldMkLst>
        <pc:graphicFrameChg chg="modGraphic">
          <ac:chgData name="文婷 柴" userId="cc3e45de-2f49-4c89-aeff-00e7b5b5da7e" providerId="ADAL" clId="{B3765849-F933-EF4A-A663-6EF2265D30D7}" dt="2020-11-06T10:36:10.163" v="2420" actId="20577"/>
          <ac:graphicFrameMkLst>
            <pc:docMk/>
            <pc:sldMk cId="1013133249" sldId="265"/>
            <ac:graphicFrameMk id="4" creationId="{00000000-0000-0000-0000-000000000000}"/>
          </ac:graphicFrameMkLst>
        </pc:graphicFrameChg>
      </pc:sldChg>
      <pc:sldChg chg="addSp modSp mod">
        <pc:chgData name="文婷 柴" userId="cc3e45de-2f49-4c89-aeff-00e7b5b5da7e" providerId="ADAL" clId="{B3765849-F933-EF4A-A663-6EF2265D30D7}" dt="2020-11-06T10:22:01.385" v="2381" actId="1076"/>
        <pc:sldMkLst>
          <pc:docMk/>
          <pc:sldMk cId="4161245500" sldId="267"/>
        </pc:sldMkLst>
        <pc:spChg chg="mod">
          <ac:chgData name="文婷 柴" userId="cc3e45de-2f49-4c89-aeff-00e7b5b5da7e" providerId="ADAL" clId="{B3765849-F933-EF4A-A663-6EF2265D30D7}" dt="2020-11-06T10:21:16.050" v="2371" actId="14100"/>
          <ac:spMkLst>
            <pc:docMk/>
            <pc:sldMk cId="4161245500" sldId="267"/>
            <ac:spMk id="2" creationId="{00000000-0000-0000-0000-000000000000}"/>
          </ac:spMkLst>
        </pc:spChg>
        <pc:spChg chg="mod">
          <ac:chgData name="文婷 柴" userId="cc3e45de-2f49-4c89-aeff-00e7b5b5da7e" providerId="ADAL" clId="{B3765849-F933-EF4A-A663-6EF2265D30D7}" dt="2020-11-06T10:21:52.864" v="2380" actId="1076"/>
          <ac:spMkLst>
            <pc:docMk/>
            <pc:sldMk cId="4161245500" sldId="267"/>
            <ac:spMk id="3" creationId="{00000000-0000-0000-0000-000000000000}"/>
          </ac:spMkLst>
        </pc:spChg>
        <pc:spChg chg="add mod">
          <ac:chgData name="文婷 柴" userId="cc3e45de-2f49-4c89-aeff-00e7b5b5da7e" providerId="ADAL" clId="{B3765849-F933-EF4A-A663-6EF2265D30D7}" dt="2020-11-06T10:21:25.152" v="2373" actId="1076"/>
          <ac:spMkLst>
            <pc:docMk/>
            <pc:sldMk cId="4161245500" sldId="267"/>
            <ac:spMk id="4" creationId="{DCE66133-F225-024B-8780-C357C843AB16}"/>
          </ac:spMkLst>
        </pc:spChg>
        <pc:spChg chg="add mod">
          <ac:chgData name="文婷 柴" userId="cc3e45de-2f49-4c89-aeff-00e7b5b5da7e" providerId="ADAL" clId="{B3765849-F933-EF4A-A663-6EF2265D30D7}" dt="2020-11-06T10:22:01.385" v="2381" actId="1076"/>
          <ac:spMkLst>
            <pc:docMk/>
            <pc:sldMk cId="4161245500" sldId="267"/>
            <ac:spMk id="5" creationId="{41E1D922-DC20-D74E-95C4-2106D6365FC2}"/>
          </ac:spMkLst>
        </pc:spChg>
        <pc:picChg chg="add mod">
          <ac:chgData name="文婷 柴" userId="cc3e45de-2f49-4c89-aeff-00e7b5b5da7e" providerId="ADAL" clId="{B3765849-F933-EF4A-A663-6EF2265D30D7}" dt="2020-11-06T10:21:47.474" v="2379" actId="1076"/>
          <ac:picMkLst>
            <pc:docMk/>
            <pc:sldMk cId="4161245500" sldId="267"/>
            <ac:picMk id="6" creationId="{68C11E44-4ACE-A045-AA23-160D4A063AD8}"/>
          </ac:picMkLst>
        </pc:picChg>
      </pc:sldChg>
      <pc:sldChg chg="addSp modSp mod">
        <pc:chgData name="文婷 柴" userId="cc3e45de-2f49-4c89-aeff-00e7b5b5da7e" providerId="ADAL" clId="{B3765849-F933-EF4A-A663-6EF2265D30D7}" dt="2020-11-05T12:01:56.705" v="2097" actId="1076"/>
        <pc:sldMkLst>
          <pc:docMk/>
          <pc:sldMk cId="974629018" sldId="268"/>
        </pc:sldMkLst>
        <pc:spChg chg="mod">
          <ac:chgData name="文婷 柴" userId="cc3e45de-2f49-4c89-aeff-00e7b5b5da7e" providerId="ADAL" clId="{B3765849-F933-EF4A-A663-6EF2265D30D7}" dt="2020-11-05T11:10:20.387" v="631" actId="14100"/>
          <ac:spMkLst>
            <pc:docMk/>
            <pc:sldMk cId="974629018" sldId="268"/>
            <ac:spMk id="2" creationId="{00000000-0000-0000-0000-000000000000}"/>
          </ac:spMkLst>
        </pc:spChg>
        <pc:spChg chg="mod">
          <ac:chgData name="文婷 柴" userId="cc3e45de-2f49-4c89-aeff-00e7b5b5da7e" providerId="ADAL" clId="{B3765849-F933-EF4A-A663-6EF2265D30D7}" dt="2020-11-05T11:58:47.015" v="2092" actId="27636"/>
          <ac:spMkLst>
            <pc:docMk/>
            <pc:sldMk cId="974629018" sldId="268"/>
            <ac:spMk id="3" creationId="{00000000-0000-0000-0000-000000000000}"/>
          </ac:spMkLst>
        </pc:spChg>
        <pc:spChg chg="add mod">
          <ac:chgData name="文婷 柴" userId="cc3e45de-2f49-4c89-aeff-00e7b5b5da7e" providerId="ADAL" clId="{B3765849-F933-EF4A-A663-6EF2265D30D7}" dt="2020-11-05T12:01:56.705" v="2097" actId="1076"/>
          <ac:spMkLst>
            <pc:docMk/>
            <pc:sldMk cId="974629018" sldId="268"/>
            <ac:spMk id="4" creationId="{6EE4943E-B88D-D04B-B1B2-63A62CFBF856}"/>
          </ac:spMkLst>
        </pc:spChg>
        <pc:spChg chg="add mod">
          <ac:chgData name="文婷 柴" userId="cc3e45de-2f49-4c89-aeff-00e7b5b5da7e" providerId="ADAL" clId="{B3765849-F933-EF4A-A663-6EF2265D30D7}" dt="2020-11-05T11:10:30.880" v="635" actId="1076"/>
          <ac:spMkLst>
            <pc:docMk/>
            <pc:sldMk cId="974629018" sldId="268"/>
            <ac:spMk id="5" creationId="{C06C1002-7ECA-B245-85E7-D71759560AFA}"/>
          </ac:spMkLst>
        </pc:spChg>
      </pc:sldChg>
      <pc:sldChg chg="modSp mod">
        <pc:chgData name="文婷 柴" userId="cc3e45de-2f49-4c89-aeff-00e7b5b5da7e" providerId="ADAL" clId="{B3765849-F933-EF4A-A663-6EF2265D30D7}" dt="2020-11-09T00:20:07.026" v="2427" actId="1076"/>
        <pc:sldMkLst>
          <pc:docMk/>
          <pc:sldMk cId="0" sldId="274"/>
        </pc:sldMkLst>
        <pc:spChg chg="mod">
          <ac:chgData name="文婷 柴" userId="cc3e45de-2f49-4c89-aeff-00e7b5b5da7e" providerId="ADAL" clId="{B3765849-F933-EF4A-A663-6EF2265D30D7}" dt="2020-11-09T00:20:07.026" v="2427" actId="1076"/>
          <ac:spMkLst>
            <pc:docMk/>
            <pc:sldMk cId="0" sldId="274"/>
            <ac:spMk id="22" creationId="{00000000-0000-0000-0000-000000000000}"/>
          </ac:spMkLst>
        </pc:spChg>
      </pc:sldChg>
      <pc:sldChg chg="modSp mod">
        <pc:chgData name="文婷 柴" userId="cc3e45de-2f49-4c89-aeff-00e7b5b5da7e" providerId="ADAL" clId="{B3765849-F933-EF4A-A663-6EF2265D30D7}" dt="2020-10-19T09:05:51.078" v="399" actId="14100"/>
        <pc:sldMkLst>
          <pc:docMk/>
          <pc:sldMk cId="0" sldId="277"/>
        </pc:sldMkLst>
        <pc:picChg chg="mod">
          <ac:chgData name="文婷 柴" userId="cc3e45de-2f49-4c89-aeff-00e7b5b5da7e" providerId="ADAL" clId="{B3765849-F933-EF4A-A663-6EF2265D30D7}" dt="2020-10-19T09:05:51.078" v="399" actId="14100"/>
          <ac:picMkLst>
            <pc:docMk/>
            <pc:sldMk cId="0" sldId="277"/>
            <ac:picMk id="4" creationId="{00000000-0000-0000-0000-000000000000}"/>
          </ac:picMkLst>
        </pc:picChg>
      </pc:sldChg>
      <pc:sldChg chg="addSp delSp mod">
        <pc:chgData name="文婷 柴" userId="cc3e45de-2f49-4c89-aeff-00e7b5b5da7e" providerId="ADAL" clId="{B3765849-F933-EF4A-A663-6EF2265D30D7}" dt="2020-11-06T10:18:03.418" v="2357" actId="21"/>
        <pc:sldMkLst>
          <pc:docMk/>
          <pc:sldMk cId="2840208322" sldId="282"/>
        </pc:sldMkLst>
        <pc:picChg chg="add del">
          <ac:chgData name="文婷 柴" userId="cc3e45de-2f49-4c89-aeff-00e7b5b5da7e" providerId="ADAL" clId="{B3765849-F933-EF4A-A663-6EF2265D30D7}" dt="2020-11-06T10:18:03.418" v="2357" actId="21"/>
          <ac:picMkLst>
            <pc:docMk/>
            <pc:sldMk cId="2840208322" sldId="282"/>
            <ac:picMk id="3" creationId="{00000000-0000-0000-0000-000000000000}"/>
          </ac:picMkLst>
        </pc:picChg>
      </pc:sldChg>
      <pc:sldChg chg="delSp modSp del mod">
        <pc:chgData name="文婷 柴" userId="cc3e45de-2f49-4c89-aeff-00e7b5b5da7e" providerId="ADAL" clId="{B3765849-F933-EF4A-A663-6EF2265D30D7}" dt="2020-11-05T12:46:44.146" v="2337" actId="2696"/>
        <pc:sldMkLst>
          <pc:docMk/>
          <pc:sldMk cId="2700143606" sldId="283"/>
        </pc:sldMkLst>
        <pc:picChg chg="del mod">
          <ac:chgData name="文婷 柴" userId="cc3e45de-2f49-4c89-aeff-00e7b5b5da7e" providerId="ADAL" clId="{B3765849-F933-EF4A-A663-6EF2265D30D7}" dt="2020-11-05T12:42:38.837" v="2333" actId="21"/>
          <ac:picMkLst>
            <pc:docMk/>
            <pc:sldMk cId="2700143606" sldId="283"/>
            <ac:picMk id="3" creationId="{00000000-0000-0000-0000-000000000000}"/>
          </ac:picMkLst>
        </pc:picChg>
      </pc:sldChg>
      <pc:sldChg chg="modSp mod">
        <pc:chgData name="文婷 柴" userId="cc3e45de-2f49-4c89-aeff-00e7b5b5da7e" providerId="ADAL" clId="{B3765849-F933-EF4A-A663-6EF2265D30D7}" dt="2020-10-19T05:55:33.584" v="374"/>
        <pc:sldMkLst>
          <pc:docMk/>
          <pc:sldMk cId="1189385774" sldId="284"/>
        </pc:sldMkLst>
        <pc:spChg chg="mod">
          <ac:chgData name="文婷 柴" userId="cc3e45de-2f49-4c89-aeff-00e7b5b5da7e" providerId="ADAL" clId="{B3765849-F933-EF4A-A663-6EF2265D30D7}" dt="2020-10-19T05:55:33.584" v="374"/>
          <ac:spMkLst>
            <pc:docMk/>
            <pc:sldMk cId="1189385774" sldId="284"/>
            <ac:spMk id="2" creationId="{00000000-0000-0000-0000-000000000000}"/>
          </ac:spMkLst>
        </pc:spChg>
      </pc:sldChg>
      <pc:sldChg chg="addSp delSp modSp mod delAnim modAnim">
        <pc:chgData name="文婷 柴" userId="cc3e45de-2f49-4c89-aeff-00e7b5b5da7e" providerId="ADAL" clId="{B3765849-F933-EF4A-A663-6EF2265D30D7}" dt="2020-10-15T06:10:31.173" v="25"/>
        <pc:sldMkLst>
          <pc:docMk/>
          <pc:sldMk cId="2369520494" sldId="285"/>
        </pc:sldMkLst>
        <pc:spChg chg="mod">
          <ac:chgData name="文婷 柴" userId="cc3e45de-2f49-4c89-aeff-00e7b5b5da7e" providerId="ADAL" clId="{B3765849-F933-EF4A-A663-6EF2265D30D7}" dt="2020-10-15T06:09:00.624" v="16" actId="1076"/>
          <ac:spMkLst>
            <pc:docMk/>
            <pc:sldMk cId="2369520494" sldId="285"/>
            <ac:spMk id="18" creationId="{00000000-0000-0000-0000-000000000000}"/>
          </ac:spMkLst>
        </pc:spChg>
        <pc:spChg chg="mod">
          <ac:chgData name="文婷 柴" userId="cc3e45de-2f49-4c89-aeff-00e7b5b5da7e" providerId="ADAL" clId="{B3765849-F933-EF4A-A663-6EF2265D30D7}" dt="2020-10-15T06:09:21.785" v="22" actId="1076"/>
          <ac:spMkLst>
            <pc:docMk/>
            <pc:sldMk cId="2369520494" sldId="285"/>
            <ac:spMk id="19" creationId="{00000000-0000-0000-0000-000000000000}"/>
          </ac:spMkLst>
        </pc:spChg>
        <pc:picChg chg="add mod modCrop">
          <ac:chgData name="文婷 柴" userId="cc3e45de-2f49-4c89-aeff-00e7b5b5da7e" providerId="ADAL" clId="{B3765849-F933-EF4A-A663-6EF2265D30D7}" dt="2020-10-15T06:08:31.475" v="5" actId="1076"/>
          <ac:picMkLst>
            <pc:docMk/>
            <pc:sldMk cId="2369520494" sldId="285"/>
            <ac:picMk id="3" creationId="{FC6341AC-1AE0-E84E-823F-46B4EF245DE7}"/>
          </ac:picMkLst>
        </pc:picChg>
        <pc:picChg chg="add mod">
          <ac:chgData name="文婷 柴" userId="cc3e45de-2f49-4c89-aeff-00e7b5b5da7e" providerId="ADAL" clId="{B3765849-F933-EF4A-A663-6EF2265D30D7}" dt="2020-10-15T06:09:29.434" v="24" actId="1076"/>
          <ac:picMkLst>
            <pc:docMk/>
            <pc:sldMk cId="2369520494" sldId="285"/>
            <ac:picMk id="5" creationId="{4E155ADB-38FA-164F-A7D5-9A3DB992799C}"/>
          </ac:picMkLst>
        </pc:picChg>
        <pc:picChg chg="mod">
          <ac:chgData name="文婷 柴" userId="cc3e45de-2f49-4c89-aeff-00e7b5b5da7e" providerId="ADAL" clId="{B3765849-F933-EF4A-A663-6EF2265D30D7}" dt="2020-10-15T06:09:02.556" v="17" actId="1076"/>
          <ac:picMkLst>
            <pc:docMk/>
            <pc:sldMk cId="2369520494" sldId="285"/>
            <ac:picMk id="13" creationId="{00000000-0000-0000-0000-000000000000}"/>
          </ac:picMkLst>
        </pc:picChg>
        <pc:picChg chg="mod">
          <ac:chgData name="文婷 柴" userId="cc3e45de-2f49-4c89-aeff-00e7b5b5da7e" providerId="ADAL" clId="{B3765849-F933-EF4A-A663-6EF2265D30D7}" dt="2020-10-15T06:08:55.836" v="14" actId="1076"/>
          <ac:picMkLst>
            <pc:docMk/>
            <pc:sldMk cId="2369520494" sldId="285"/>
            <ac:picMk id="16" creationId="{00000000-0000-0000-0000-000000000000}"/>
          </ac:picMkLst>
        </pc:picChg>
        <pc:picChg chg="del">
          <ac:chgData name="文婷 柴" userId="cc3e45de-2f49-4c89-aeff-00e7b5b5da7e" providerId="ADAL" clId="{B3765849-F933-EF4A-A663-6EF2265D30D7}" dt="2020-10-15T06:08:13.631" v="0" actId="478"/>
          <ac:picMkLst>
            <pc:docMk/>
            <pc:sldMk cId="2369520494" sldId="285"/>
            <ac:picMk id="17" creationId="{00000000-0000-0000-0000-000000000000}"/>
          </ac:picMkLst>
        </pc:picChg>
      </pc:sldChg>
      <pc:sldChg chg="addSp modSp mod modClrScheme chgLayout">
        <pc:chgData name="文婷 柴" userId="cc3e45de-2f49-4c89-aeff-00e7b5b5da7e" providerId="ADAL" clId="{B3765849-F933-EF4A-A663-6EF2265D30D7}" dt="2020-10-19T05:53:22.966" v="333" actId="20577"/>
        <pc:sldMkLst>
          <pc:docMk/>
          <pc:sldMk cId="1444571859" sldId="286"/>
        </pc:sldMkLst>
        <pc:spChg chg="add mod ord">
          <ac:chgData name="文婷 柴" userId="cc3e45de-2f49-4c89-aeff-00e7b5b5da7e" providerId="ADAL" clId="{B3765849-F933-EF4A-A663-6EF2265D30D7}" dt="2020-10-19T05:53:10.821" v="326" actId="1076"/>
          <ac:spMkLst>
            <pc:docMk/>
            <pc:sldMk cId="1444571859" sldId="286"/>
            <ac:spMk id="2" creationId="{D4521B08-DF37-6D4F-89C3-C6FBB21769D5}"/>
          </ac:spMkLst>
        </pc:spChg>
        <pc:spChg chg="mod">
          <ac:chgData name="文婷 柴" userId="cc3e45de-2f49-4c89-aeff-00e7b5b5da7e" providerId="ADAL" clId="{B3765849-F933-EF4A-A663-6EF2265D30D7}" dt="2020-10-19T05:53:19.789" v="330" actId="20577"/>
          <ac:spMkLst>
            <pc:docMk/>
            <pc:sldMk cId="1444571859" sldId="286"/>
            <ac:spMk id="6" creationId="{00000000-0000-0000-0000-000000000000}"/>
          </ac:spMkLst>
        </pc:spChg>
        <pc:spChg chg="mod">
          <ac:chgData name="文婷 柴" userId="cc3e45de-2f49-4c89-aeff-00e7b5b5da7e" providerId="ADAL" clId="{B3765849-F933-EF4A-A663-6EF2265D30D7}" dt="2020-10-19T05:53:22.966" v="333" actId="20577"/>
          <ac:spMkLst>
            <pc:docMk/>
            <pc:sldMk cId="1444571859" sldId="286"/>
            <ac:spMk id="7" creationId="{00000000-0000-0000-0000-000000000000}"/>
          </ac:spMkLst>
        </pc:spChg>
      </pc:sldChg>
      <pc:sldChg chg="addSp delSp modSp mod modClrScheme chgLayout">
        <pc:chgData name="文婷 柴" userId="cc3e45de-2f49-4c89-aeff-00e7b5b5da7e" providerId="ADAL" clId="{B3765849-F933-EF4A-A663-6EF2265D30D7}" dt="2020-10-19T05:54:47.010" v="370" actId="12"/>
        <pc:sldMkLst>
          <pc:docMk/>
          <pc:sldMk cId="1766227597" sldId="287"/>
        </pc:sldMkLst>
        <pc:spChg chg="add del mod">
          <ac:chgData name="文婷 柴" userId="cc3e45de-2f49-4c89-aeff-00e7b5b5da7e" providerId="ADAL" clId="{B3765849-F933-EF4A-A663-6EF2265D30D7}" dt="2020-10-19T05:54:22.234" v="367"/>
          <ac:spMkLst>
            <pc:docMk/>
            <pc:sldMk cId="1766227597" sldId="287"/>
            <ac:spMk id="5" creationId="{7F5A7DFF-0336-8E47-93FD-B63504CB1A75}"/>
          </ac:spMkLst>
        </pc:spChg>
        <pc:spChg chg="add mod ord">
          <ac:chgData name="文婷 柴" userId="cc3e45de-2f49-4c89-aeff-00e7b5b5da7e" providerId="ADAL" clId="{B3765849-F933-EF4A-A663-6EF2265D30D7}" dt="2020-10-19T05:54:47.010" v="370" actId="12"/>
          <ac:spMkLst>
            <pc:docMk/>
            <pc:sldMk cId="1766227597" sldId="287"/>
            <ac:spMk id="6" creationId="{8729DC9D-FDEF-394E-A1B5-E9E937179718}"/>
          </ac:spMkLst>
        </pc:spChg>
        <pc:picChg chg="mod">
          <ac:chgData name="文婷 柴" userId="cc3e45de-2f49-4c89-aeff-00e7b5b5da7e" providerId="ADAL" clId="{B3765849-F933-EF4A-A663-6EF2265D30D7}" dt="2020-10-19T05:52:39.315" v="318" actId="1076"/>
          <ac:picMkLst>
            <pc:docMk/>
            <pc:sldMk cId="1766227597" sldId="287"/>
            <ac:picMk id="2" creationId="{00000000-0000-0000-0000-000000000000}"/>
          </ac:picMkLst>
        </pc:picChg>
      </pc:sldChg>
      <pc:sldChg chg="addSp modSp mod modClrScheme chgLayout">
        <pc:chgData name="文婷 柴" userId="cc3e45de-2f49-4c89-aeff-00e7b5b5da7e" providerId="ADAL" clId="{B3765849-F933-EF4A-A663-6EF2265D30D7}" dt="2020-10-19T05:54:01.228" v="365" actId="1076"/>
        <pc:sldMkLst>
          <pc:docMk/>
          <pc:sldMk cId="861430646" sldId="288"/>
        </pc:sldMkLst>
        <pc:spChg chg="add mod ord">
          <ac:chgData name="文婷 柴" userId="cc3e45de-2f49-4c89-aeff-00e7b5b5da7e" providerId="ADAL" clId="{B3765849-F933-EF4A-A663-6EF2265D30D7}" dt="2020-10-19T05:53:46.846" v="364" actId="1076"/>
          <ac:spMkLst>
            <pc:docMk/>
            <pc:sldMk cId="861430646" sldId="288"/>
            <ac:spMk id="4" creationId="{9488DC72-207C-1041-BD84-BF6C8555E527}"/>
          </ac:spMkLst>
        </pc:spChg>
        <pc:picChg chg="mod">
          <ac:chgData name="文婷 柴" userId="cc3e45de-2f49-4c89-aeff-00e7b5b5da7e" providerId="ADAL" clId="{B3765849-F933-EF4A-A663-6EF2265D30D7}" dt="2020-10-19T05:54:01.228" v="365" actId="1076"/>
          <ac:picMkLst>
            <pc:docMk/>
            <pc:sldMk cId="861430646" sldId="288"/>
            <ac:picMk id="2" creationId="{00000000-0000-0000-0000-000000000000}"/>
          </ac:picMkLst>
        </pc:picChg>
      </pc:sldChg>
      <pc:sldChg chg="addSp delSp del mod">
        <pc:chgData name="文婷 柴" userId="cc3e45de-2f49-4c89-aeff-00e7b5b5da7e" providerId="ADAL" clId="{B3765849-F933-EF4A-A663-6EF2265D30D7}" dt="2020-11-05T12:39:22.348" v="2286" actId="2696"/>
        <pc:sldMkLst>
          <pc:docMk/>
          <pc:sldMk cId="3448136307" sldId="291"/>
        </pc:sldMkLst>
        <pc:picChg chg="add del">
          <ac:chgData name="文婷 柴" userId="cc3e45de-2f49-4c89-aeff-00e7b5b5da7e" providerId="ADAL" clId="{B3765849-F933-EF4A-A663-6EF2265D30D7}" dt="2020-11-05T12:38:56.600" v="2285" actId="21"/>
          <ac:picMkLst>
            <pc:docMk/>
            <pc:sldMk cId="3448136307" sldId="291"/>
            <ac:picMk id="3" creationId="{AF534790-15CA-422B-B8CC-3AD2BCA80016}"/>
          </ac:picMkLst>
        </pc:picChg>
      </pc:sldChg>
      <pc:sldChg chg="addSp delSp modSp mod">
        <pc:chgData name="文婷 柴" userId="cc3e45de-2f49-4c89-aeff-00e7b5b5da7e" providerId="ADAL" clId="{B3765849-F933-EF4A-A663-6EF2265D30D7}" dt="2020-11-05T12:38:54.222" v="2284"/>
        <pc:sldMkLst>
          <pc:docMk/>
          <pc:sldMk cId="168149815" sldId="292"/>
        </pc:sldMkLst>
        <pc:picChg chg="add del mod">
          <ac:chgData name="文婷 柴" userId="cc3e45de-2f49-4c89-aeff-00e7b5b5da7e" providerId="ADAL" clId="{B3765849-F933-EF4A-A663-6EF2265D30D7}" dt="2020-11-05T12:38:54.222" v="2284"/>
          <ac:picMkLst>
            <pc:docMk/>
            <pc:sldMk cId="168149815" sldId="292"/>
            <ac:picMk id="9" creationId="{9F863A04-876E-A844-A0BB-ADBDFCCC1EB0}"/>
          </ac:picMkLst>
        </pc:picChg>
      </pc:sldChg>
      <pc:sldChg chg="addSp modSp mod ord modClrScheme chgLayout modNotesTx">
        <pc:chgData name="文婷 柴" userId="cc3e45de-2f49-4c89-aeff-00e7b5b5da7e" providerId="ADAL" clId="{B3765849-F933-EF4A-A663-6EF2265D30D7}" dt="2020-10-19T06:35:41.572" v="398" actId="20577"/>
        <pc:sldMkLst>
          <pc:docMk/>
          <pc:sldMk cId="2382548775" sldId="294"/>
        </pc:sldMkLst>
        <pc:spChg chg="add mod">
          <ac:chgData name="文婷 柴" userId="cc3e45de-2f49-4c89-aeff-00e7b5b5da7e" providerId="ADAL" clId="{B3765849-F933-EF4A-A663-6EF2265D30D7}" dt="2020-10-19T06:09:18.981" v="387" actId="20577"/>
          <ac:spMkLst>
            <pc:docMk/>
            <pc:sldMk cId="2382548775" sldId="294"/>
            <ac:spMk id="2" creationId="{B2F24891-F47A-6349-AB00-71D8989AA4B1}"/>
          </ac:spMkLst>
        </pc:spChg>
        <pc:spChg chg="add mod ord">
          <ac:chgData name="文婷 柴" userId="cc3e45de-2f49-4c89-aeff-00e7b5b5da7e" providerId="ADAL" clId="{B3765849-F933-EF4A-A663-6EF2265D30D7}" dt="2020-10-19T05:55:00.048" v="371" actId="12"/>
          <ac:spMkLst>
            <pc:docMk/>
            <pc:sldMk cId="2382548775" sldId="294"/>
            <ac:spMk id="4" creationId="{BBE7481E-3DBD-9C4C-87D4-C864E83362A6}"/>
          </ac:spMkLst>
        </pc:spChg>
        <pc:picChg chg="mod">
          <ac:chgData name="文婷 柴" userId="cc3e45de-2f49-4c89-aeff-00e7b5b5da7e" providerId="ADAL" clId="{B3765849-F933-EF4A-A663-6EF2265D30D7}" dt="2020-10-19T05:52:12.095" v="316" actId="14100"/>
          <ac:picMkLst>
            <pc:docMk/>
            <pc:sldMk cId="2382548775" sldId="294"/>
            <ac:picMk id="3" creationId="{8A171460-2775-C847-AB19-CD1F7B5ED33F}"/>
          </ac:picMkLst>
        </pc:picChg>
      </pc:sldChg>
      <pc:sldChg chg="addSp modSp new mod modAnim">
        <pc:chgData name="文婷 柴" userId="cc3e45de-2f49-4c89-aeff-00e7b5b5da7e" providerId="ADAL" clId="{B3765849-F933-EF4A-A663-6EF2265D30D7}" dt="2020-10-19T05:55:14.032" v="372" actId="1076"/>
        <pc:sldMkLst>
          <pc:docMk/>
          <pc:sldMk cId="1481627686" sldId="295"/>
        </pc:sldMkLst>
        <pc:spChg chg="mod">
          <ac:chgData name="文婷 柴" userId="cc3e45de-2f49-4c89-aeff-00e7b5b5da7e" providerId="ADAL" clId="{B3765849-F933-EF4A-A663-6EF2265D30D7}" dt="2020-10-19T05:55:14.032" v="372" actId="1076"/>
          <ac:spMkLst>
            <pc:docMk/>
            <pc:sldMk cId="1481627686" sldId="295"/>
            <ac:spMk id="2" creationId="{4A912402-5E85-D04C-BCC3-113836935DBC}"/>
          </ac:spMkLst>
        </pc:spChg>
        <pc:spChg chg="add mod">
          <ac:chgData name="文婷 柴" userId="cc3e45de-2f49-4c89-aeff-00e7b5b5da7e" providerId="ADAL" clId="{B3765849-F933-EF4A-A663-6EF2265D30D7}" dt="2020-10-19T05:49:01.552" v="274" actId="1076"/>
          <ac:spMkLst>
            <pc:docMk/>
            <pc:sldMk cId="1481627686" sldId="295"/>
            <ac:spMk id="3" creationId="{4F599D40-1F7D-8440-A83F-8D54E2D26DDC}"/>
          </ac:spMkLst>
        </pc:spChg>
        <pc:picChg chg="add mod">
          <ac:chgData name="文婷 柴" userId="cc3e45de-2f49-4c89-aeff-00e7b5b5da7e" providerId="ADAL" clId="{B3765849-F933-EF4A-A663-6EF2265D30D7}" dt="2020-10-19T05:39:01.129" v="195" actId="1076"/>
          <ac:picMkLst>
            <pc:docMk/>
            <pc:sldMk cId="1481627686" sldId="295"/>
            <ac:picMk id="1026" creationId="{CD6CCC8B-171B-0541-8795-0738E475FA9E}"/>
          </ac:picMkLst>
        </pc:picChg>
        <pc:picChg chg="add mod">
          <ac:chgData name="文婷 柴" userId="cc3e45de-2f49-4c89-aeff-00e7b5b5da7e" providerId="ADAL" clId="{B3765849-F933-EF4A-A663-6EF2265D30D7}" dt="2020-10-19T05:36:49.906" v="55" actId="14100"/>
          <ac:picMkLst>
            <pc:docMk/>
            <pc:sldMk cId="1481627686" sldId="295"/>
            <ac:picMk id="1028" creationId="{36C7C80B-E541-C740-A951-5BCA70B51C4C}"/>
          </ac:picMkLst>
        </pc:picChg>
        <pc:picChg chg="add mod">
          <ac:chgData name="文婷 柴" userId="cc3e45de-2f49-4c89-aeff-00e7b5b5da7e" providerId="ADAL" clId="{B3765849-F933-EF4A-A663-6EF2265D30D7}" dt="2020-10-19T05:37:07.903" v="60" actId="14100"/>
          <ac:picMkLst>
            <pc:docMk/>
            <pc:sldMk cId="1481627686" sldId="295"/>
            <ac:picMk id="1030" creationId="{5A354BF7-5702-2E4C-A105-A466F4A7421B}"/>
          </ac:picMkLst>
        </pc:picChg>
      </pc:sldChg>
      <pc:sldChg chg="addSp delSp modSp new mod">
        <pc:chgData name="文婷 柴" userId="cc3e45de-2f49-4c89-aeff-00e7b5b5da7e" providerId="ADAL" clId="{B3765849-F933-EF4A-A663-6EF2265D30D7}" dt="2020-11-06T10:20:47.270" v="2367" actId="21"/>
        <pc:sldMkLst>
          <pc:docMk/>
          <pc:sldMk cId="1217448280" sldId="296"/>
        </pc:sldMkLst>
        <pc:spChg chg="mod">
          <ac:chgData name="文婷 柴" userId="cc3e45de-2f49-4c89-aeff-00e7b5b5da7e" providerId="ADAL" clId="{B3765849-F933-EF4A-A663-6EF2265D30D7}" dt="2020-11-05T11:16:17.223" v="654" actId="12"/>
          <ac:spMkLst>
            <pc:docMk/>
            <pc:sldMk cId="1217448280" sldId="296"/>
            <ac:spMk id="2" creationId="{28247377-19D6-FA4E-B376-0108E42BF9A4}"/>
          </ac:spMkLst>
        </pc:spChg>
        <pc:spChg chg="mod">
          <ac:chgData name="文婷 柴" userId="cc3e45de-2f49-4c89-aeff-00e7b5b5da7e" providerId="ADAL" clId="{B3765849-F933-EF4A-A663-6EF2265D30D7}" dt="2020-11-05T11:21:47.119" v="1130" actId="27636"/>
          <ac:spMkLst>
            <pc:docMk/>
            <pc:sldMk cId="1217448280" sldId="296"/>
            <ac:spMk id="3" creationId="{A2683C03-9FD2-E542-AB16-458F2ED4DBBC}"/>
          </ac:spMkLst>
        </pc:spChg>
        <pc:picChg chg="add del">
          <ac:chgData name="文婷 柴" userId="cc3e45de-2f49-4c89-aeff-00e7b5b5da7e" providerId="ADAL" clId="{B3765849-F933-EF4A-A663-6EF2265D30D7}" dt="2020-11-06T10:20:47.270" v="2367" actId="21"/>
          <ac:picMkLst>
            <pc:docMk/>
            <pc:sldMk cId="1217448280" sldId="296"/>
            <ac:picMk id="2050" creationId="{DC4935BA-0FFB-D042-918F-69977593B390}"/>
          </ac:picMkLst>
        </pc:picChg>
      </pc:sldChg>
      <pc:sldChg chg="addSp delSp modSp new mod ord modClrScheme chgLayout">
        <pc:chgData name="文婷 柴" userId="cc3e45de-2f49-4c89-aeff-00e7b5b5da7e" providerId="ADAL" clId="{B3765849-F933-EF4A-A663-6EF2265D30D7}" dt="2020-11-05T12:37:37.532" v="2275" actId="255"/>
        <pc:sldMkLst>
          <pc:docMk/>
          <pc:sldMk cId="3327527251" sldId="297"/>
        </pc:sldMkLst>
        <pc:spChg chg="del mod ord">
          <ac:chgData name="文婷 柴" userId="cc3e45de-2f49-4c89-aeff-00e7b5b5da7e" providerId="ADAL" clId="{B3765849-F933-EF4A-A663-6EF2265D30D7}" dt="2020-11-05T11:27:06.295" v="1133" actId="700"/>
          <ac:spMkLst>
            <pc:docMk/>
            <pc:sldMk cId="3327527251" sldId="297"/>
            <ac:spMk id="2" creationId="{F1431E5D-E8FD-264C-9991-F488C7AD344B}"/>
          </ac:spMkLst>
        </pc:spChg>
        <pc:spChg chg="del mod ord">
          <ac:chgData name="文婷 柴" userId="cc3e45de-2f49-4c89-aeff-00e7b5b5da7e" providerId="ADAL" clId="{B3765849-F933-EF4A-A663-6EF2265D30D7}" dt="2020-11-05T11:27:06.295" v="1133" actId="700"/>
          <ac:spMkLst>
            <pc:docMk/>
            <pc:sldMk cId="3327527251" sldId="297"/>
            <ac:spMk id="3" creationId="{E4525F21-7714-BE4C-856D-8A9588BECD33}"/>
          </ac:spMkLst>
        </pc:spChg>
        <pc:spChg chg="del mod ord">
          <ac:chgData name="文婷 柴" userId="cc3e45de-2f49-4c89-aeff-00e7b5b5da7e" providerId="ADAL" clId="{B3765849-F933-EF4A-A663-6EF2265D30D7}" dt="2020-11-05T11:27:06.295" v="1133" actId="700"/>
          <ac:spMkLst>
            <pc:docMk/>
            <pc:sldMk cId="3327527251" sldId="297"/>
            <ac:spMk id="4" creationId="{DA7EC1AA-0CF0-4641-BC52-A94D45041000}"/>
          </ac:spMkLst>
        </pc:spChg>
        <pc:spChg chg="add mod ord">
          <ac:chgData name="文婷 柴" userId="cc3e45de-2f49-4c89-aeff-00e7b5b5da7e" providerId="ADAL" clId="{B3765849-F933-EF4A-A663-6EF2265D30D7}" dt="2020-11-05T12:02:20.991" v="2099" actId="14100"/>
          <ac:spMkLst>
            <pc:docMk/>
            <pc:sldMk cId="3327527251" sldId="297"/>
            <ac:spMk id="5" creationId="{2143FC06-D7CC-2E45-9FDA-9BC37577C80C}"/>
          </ac:spMkLst>
        </pc:spChg>
        <pc:spChg chg="add del mod ord">
          <ac:chgData name="文婷 柴" userId="cc3e45de-2f49-4c89-aeff-00e7b5b5da7e" providerId="ADAL" clId="{B3765849-F933-EF4A-A663-6EF2265D30D7}" dt="2020-11-05T11:41:57.944" v="1630" actId="478"/>
          <ac:spMkLst>
            <pc:docMk/>
            <pc:sldMk cId="3327527251" sldId="297"/>
            <ac:spMk id="6" creationId="{543414F7-FA6E-7945-898C-2892E9061E8A}"/>
          </ac:spMkLst>
        </pc:spChg>
        <pc:spChg chg="add mod ord">
          <ac:chgData name="文婷 柴" userId="cc3e45de-2f49-4c89-aeff-00e7b5b5da7e" providerId="ADAL" clId="{B3765849-F933-EF4A-A663-6EF2265D30D7}" dt="2020-11-05T12:37:37.532" v="2275" actId="255"/>
          <ac:spMkLst>
            <pc:docMk/>
            <pc:sldMk cId="3327527251" sldId="297"/>
            <ac:spMk id="7" creationId="{D9C2CA37-D5A4-0F44-B2EE-D161BF9CE13C}"/>
          </ac:spMkLst>
        </pc:spChg>
        <pc:spChg chg="add del mod ord">
          <ac:chgData name="文婷 柴" userId="cc3e45de-2f49-4c89-aeff-00e7b5b5da7e" providerId="ADAL" clId="{B3765849-F933-EF4A-A663-6EF2265D30D7}" dt="2020-11-05T11:41:55.694" v="1629" actId="478"/>
          <ac:spMkLst>
            <pc:docMk/>
            <pc:sldMk cId="3327527251" sldId="297"/>
            <ac:spMk id="8" creationId="{E169AFBA-C066-7341-8A4C-D23992696780}"/>
          </ac:spMkLst>
        </pc:spChg>
        <pc:spChg chg="add mod ord">
          <ac:chgData name="文婷 柴" userId="cc3e45de-2f49-4c89-aeff-00e7b5b5da7e" providerId="ADAL" clId="{B3765849-F933-EF4A-A663-6EF2265D30D7}" dt="2020-11-05T12:37:37.532" v="2275" actId="255"/>
          <ac:spMkLst>
            <pc:docMk/>
            <pc:sldMk cId="3327527251" sldId="297"/>
            <ac:spMk id="9" creationId="{27010E65-68FE-CD44-A821-C6A81BDB8393}"/>
          </ac:spMkLst>
        </pc:spChg>
        <pc:spChg chg="add mod">
          <ac:chgData name="文婷 柴" userId="cc3e45de-2f49-4c89-aeff-00e7b5b5da7e" providerId="ADAL" clId="{B3765849-F933-EF4A-A663-6EF2265D30D7}" dt="2020-11-05T12:36:07.359" v="2268" actId="1076"/>
          <ac:spMkLst>
            <pc:docMk/>
            <pc:sldMk cId="3327527251" sldId="297"/>
            <ac:spMk id="10" creationId="{544A5591-81DB-454A-9CC7-94E14354F645}"/>
          </ac:spMkLst>
        </pc:spChg>
      </pc:sldChg>
      <pc:sldChg chg="addSp delSp modSp new del mod">
        <pc:chgData name="文婷 柴" userId="cc3e45de-2f49-4c89-aeff-00e7b5b5da7e" providerId="ADAL" clId="{B3765849-F933-EF4A-A663-6EF2265D30D7}" dt="2020-11-05T12:41:19.788" v="2328" actId="2696"/>
        <pc:sldMkLst>
          <pc:docMk/>
          <pc:sldMk cId="1046915083" sldId="298"/>
        </pc:sldMkLst>
        <pc:spChg chg="add del mod">
          <ac:chgData name="文婷 柴" userId="cc3e45de-2f49-4c89-aeff-00e7b5b5da7e" providerId="ADAL" clId="{B3765849-F933-EF4A-A663-6EF2265D30D7}" dt="2020-11-05T12:41:09.913" v="2327" actId="478"/>
          <ac:spMkLst>
            <pc:docMk/>
            <pc:sldMk cId="1046915083" sldId="298"/>
            <ac:spMk id="2" creationId="{5F94453F-979E-E446-8A53-EDC35491D551}"/>
          </ac:spMkLst>
        </pc:spChg>
      </pc:sldChg>
      <pc:sldChg chg="addSp delSp modSp new del mod">
        <pc:chgData name="文婷 柴" userId="cc3e45de-2f49-4c89-aeff-00e7b5b5da7e" providerId="ADAL" clId="{B3765849-F933-EF4A-A663-6EF2265D30D7}" dt="2020-11-05T12:52:03.252" v="2348" actId="2696"/>
        <pc:sldMkLst>
          <pc:docMk/>
          <pc:sldMk cId="1301523755" sldId="298"/>
        </pc:sldMkLst>
        <pc:spChg chg="add del mod">
          <ac:chgData name="文婷 柴" userId="cc3e45de-2f49-4c89-aeff-00e7b5b5da7e" providerId="ADAL" clId="{B3765849-F933-EF4A-A663-6EF2265D30D7}" dt="2020-11-05T12:47:23.435" v="2342"/>
          <ac:spMkLst>
            <pc:docMk/>
            <pc:sldMk cId="1301523755" sldId="298"/>
            <ac:spMk id="3" creationId="{463B3159-A1D9-CC47-B1FE-8F0D34964C9A}"/>
          </ac:spMkLst>
        </pc:spChg>
        <pc:spChg chg="add del mod">
          <ac:chgData name="文婷 柴" userId="cc3e45de-2f49-4c89-aeff-00e7b5b5da7e" providerId="ADAL" clId="{B3765849-F933-EF4A-A663-6EF2265D30D7}" dt="2020-11-05T12:51:56.400" v="2347"/>
          <ac:spMkLst>
            <pc:docMk/>
            <pc:sldMk cId="1301523755" sldId="298"/>
            <ac:spMk id="4" creationId="{E622F831-28BF-A34B-831B-64117FA66503}"/>
          </ac:spMkLst>
        </pc:spChg>
      </pc:sldChg>
      <pc:sldChg chg="addSp modSp new">
        <pc:chgData name="文婷 柴" userId="cc3e45de-2f49-4c89-aeff-00e7b5b5da7e" providerId="ADAL" clId="{B3765849-F933-EF4A-A663-6EF2265D30D7}" dt="2020-11-06T10:17:21.721" v="2354" actId="1076"/>
        <pc:sldMkLst>
          <pc:docMk/>
          <pc:sldMk cId="3028590662" sldId="298"/>
        </pc:sldMkLst>
        <pc:picChg chg="add mod">
          <ac:chgData name="文婷 柴" userId="cc3e45de-2f49-4c89-aeff-00e7b5b5da7e" providerId="ADAL" clId="{B3765849-F933-EF4A-A663-6EF2265D30D7}" dt="2020-11-06T10:17:21.721" v="2354" actId="1076"/>
          <ac:picMkLst>
            <pc:docMk/>
            <pc:sldMk cId="3028590662" sldId="298"/>
            <ac:picMk id="1026" creationId="{CAE5AE79-BE12-994E-AA7E-16C35E81EAA6}"/>
          </ac:picMkLst>
        </pc:picChg>
      </pc:sldChg>
      <pc:sldChg chg="addSp delSp modSp new mod modClrScheme chgLayout">
        <pc:chgData name="文婷 柴" userId="cc3e45de-2f49-4c89-aeff-00e7b5b5da7e" providerId="ADAL" clId="{B3765849-F933-EF4A-A663-6EF2265D30D7}" dt="2020-11-06T10:23:26.274" v="2388" actId="1076"/>
        <pc:sldMkLst>
          <pc:docMk/>
          <pc:sldMk cId="2518190385" sldId="299"/>
        </pc:sldMkLst>
        <pc:spChg chg="del">
          <ac:chgData name="文婷 柴" userId="cc3e45de-2f49-4c89-aeff-00e7b5b5da7e" providerId="ADAL" clId="{B3765849-F933-EF4A-A663-6EF2265D30D7}" dt="2020-11-06T10:23:21.876" v="2387" actId="700"/>
          <ac:spMkLst>
            <pc:docMk/>
            <pc:sldMk cId="2518190385" sldId="299"/>
            <ac:spMk id="2" creationId="{0C044C44-6673-4643-A475-F4CB9FD5E83A}"/>
          </ac:spMkLst>
        </pc:spChg>
        <pc:picChg chg="add mod">
          <ac:chgData name="文婷 柴" userId="cc3e45de-2f49-4c89-aeff-00e7b5b5da7e" providerId="ADAL" clId="{B3765849-F933-EF4A-A663-6EF2265D30D7}" dt="2020-11-06T10:23:26.274" v="2388" actId="1076"/>
          <ac:picMkLst>
            <pc:docMk/>
            <pc:sldMk cId="2518190385" sldId="299"/>
            <ac:picMk id="4098" creationId="{665CF42A-2B28-524E-9E6A-53356768F9AD}"/>
          </ac:picMkLst>
        </pc:picChg>
      </pc:sldChg>
      <pc:sldChg chg="new del">
        <pc:chgData name="文婷 柴" userId="cc3e45de-2f49-4c89-aeff-00e7b5b5da7e" providerId="ADAL" clId="{B3765849-F933-EF4A-A663-6EF2265D30D7}" dt="2020-11-06T10:24:04.846" v="2389" actId="2696"/>
        <pc:sldMkLst>
          <pc:docMk/>
          <pc:sldMk cId="366187209" sldId="300"/>
        </pc:sldMkLst>
      </pc:sldChg>
    </pc:docChg>
  </pc:docChgLst>
  <pc:docChgLst>
    <pc:chgData name="文婷 柴" userId="cc3e45de-2f49-4c89-aeff-00e7b5b5da7e" providerId="ADAL" clId="{B0520B09-B5DB-8A44-9D9C-0B8325872DB8}"/>
    <pc:docChg chg="modSld">
      <pc:chgData name="文婷 柴" userId="cc3e45de-2f49-4c89-aeff-00e7b5b5da7e" providerId="ADAL" clId="{B0520B09-B5DB-8A44-9D9C-0B8325872DB8}" dt="2020-09-24T02:12:34.004" v="0" actId="12"/>
      <pc:docMkLst>
        <pc:docMk/>
      </pc:docMkLst>
      <pc:sldChg chg="modSp mod">
        <pc:chgData name="文婷 柴" userId="cc3e45de-2f49-4c89-aeff-00e7b5b5da7e" providerId="ADAL" clId="{B0520B09-B5DB-8A44-9D9C-0B8325872DB8}" dt="2020-09-24T02:12:34.004" v="0" actId="12"/>
        <pc:sldMkLst>
          <pc:docMk/>
          <pc:sldMk cId="2840208322" sldId="282"/>
        </pc:sldMkLst>
        <pc:spChg chg="mod">
          <ac:chgData name="文婷 柴" userId="cc3e45de-2f49-4c89-aeff-00e7b5b5da7e" providerId="ADAL" clId="{B0520B09-B5DB-8A44-9D9C-0B8325872DB8}" dt="2020-09-24T02:12:34.004" v="0" actId="12"/>
          <ac:spMkLst>
            <pc:docMk/>
            <pc:sldMk cId="2840208322" sldId="28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3DC25-D214-4C19-B4F4-010A7DC07BA3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AAF5A-4B62-4CB3-B18D-E5F4781D179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60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A sucker is a shoot that develops from a lateral bud on the rhizome and emerges from the soil usually near the parent plant. It is a form of asexual, or vegetative, reproduction, that makes the banana plant perennial. 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AAF5A-4B62-4CB3-B18D-E5F4781D179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934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 stem tuber is a thickened part of a rhizome or stolon that has been enlarged for use as a storage organ.[4] In general, a tuber is high in starch, e.g. the potato, which is a modified stolon. The term "tuber" is often used imprecisely and is sometimes applied to plants with rhizomes. If a rhizome is separated each piece may be able to give rise to a new plant.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Plants with underground rhizomes include gingers, bamboo,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lotus.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据茎的演化状况的不同，变态茎可以分为地面下与地面上等两个类别。地面下的茎统称为地下茎，像是块茎、球茎、鳞茎与根状茎等都是属于此类。地面上的茎统称为地上茎，例如茎刺、叶状茎、肉质茎、攀缘茎等。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AAF5A-4B62-4CB3-B18D-E5F4781D1793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96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Depending on the number of carpels present, the pistil can be either simple or compound. When the pistil carries only one carpel, it is said to be a simple pistil, and when the pistil carries two or more, the pistil is said to be a compound pistil.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carpel possesses three parts. Those are stigma, style and ovary.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AAF5A-4B62-4CB3-B18D-E5F4781D179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93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AAF5A-4B62-4CB3-B18D-E5F4781D1793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469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AAF5A-4B62-4CB3-B18D-E5F4781D1793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64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About 12% of the world’s flowering plants are wind-pollinated, including grasses and cereal crops, many trees</a:t>
            </a: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AAF5A-4B62-4CB3-B18D-E5F4781D1793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65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8F845-CE79-48E9-8DB3-27A498BF9384}" type="datetimeFigureOut">
              <a:rPr lang="en-GB" smtClean="0"/>
              <a:pPr/>
              <a:t>05/11/2020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62E4C-F029-4C5A-88D3-1684A106F43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sybiologyclass.com/difference-between-self-pollination-and-cross-pollination-comparison-table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ediaa.com/difference-between-self-and-cross-pollinatio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Plant reproduction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IGCSE Biology</a:t>
            </a:r>
          </a:p>
          <a:p>
            <a:r>
              <a:rPr lang="en-US" altLang="zh-Hans" dirty="0"/>
              <a:t>Wendy</a:t>
            </a:r>
            <a:r>
              <a:rPr lang="zh-Hans" altLang="en-US" dirty="0"/>
              <a:t> </a:t>
            </a:r>
            <a:r>
              <a:rPr lang="en-US" altLang="zh-Hans" dirty="0"/>
              <a:t>Chai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B14FF-2616-1E48-9E45-FB779780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Structure Of A Flower">
            <a:extLst>
              <a:ext uri="{FF2B5EF4-FFF2-40B4-BE49-F238E27FC236}">
                <a16:creationId xmlns:a16="http://schemas.microsoft.com/office/drawing/2014/main" id="{CAE5AE79-BE12-994E-AA7E-16C35E81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59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Stamen</a:t>
            </a:r>
            <a:endParaRPr lang="en-GB" dirty="0"/>
          </a:p>
        </p:txBody>
      </p:sp>
      <p:pic>
        <p:nvPicPr>
          <p:cNvPr id="4" name="Content Placeholder 3" descr="The-stamens-of-an-apricot-01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5336" r="1149" b="4034"/>
          <a:stretch>
            <a:fillRect/>
          </a:stretch>
        </p:blipFill>
        <p:spPr>
          <a:xfrm>
            <a:off x="1905000" y="2362200"/>
            <a:ext cx="3672305" cy="3124200"/>
          </a:xfrm>
        </p:spPr>
      </p:pic>
      <p:sp>
        <p:nvSpPr>
          <p:cNvPr id="5" name="TextBox 4"/>
          <p:cNvSpPr txBox="1"/>
          <p:nvPr/>
        </p:nvSpPr>
        <p:spPr>
          <a:xfrm>
            <a:off x="457200" y="47244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Filament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95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Anther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47800" y="3200400"/>
            <a:ext cx="60960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524000" y="4495800"/>
            <a:ext cx="91440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5239139" cy="42786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9745" y="2286000"/>
            <a:ext cx="2819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multiple </a:t>
            </a:r>
            <a:r>
              <a:rPr lang="en-US" sz="2800" b="1" dirty="0"/>
              <a:t>carpels</a:t>
            </a:r>
            <a:r>
              <a:rPr lang="en-US" sz="2800" dirty="0"/>
              <a:t> (a compound </a:t>
            </a:r>
            <a:r>
              <a:rPr lang="en-US" sz="2800" b="1" dirty="0"/>
              <a:t>pistil</a:t>
            </a:r>
            <a:r>
              <a:rPr lang="en-US" sz="2800" dirty="0"/>
              <a:t>) fused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Blip>
                <a:blip r:embed="rId4"/>
              </a:buBlip>
            </a:pPr>
            <a:r>
              <a:rPr lang="en-US" dirty="0"/>
              <a:t>Pistil/ carpel</a:t>
            </a:r>
          </a:p>
        </p:txBody>
      </p:sp>
    </p:spTree>
    <p:extLst>
      <p:ext uri="{BB962C8B-B14F-4D97-AF65-F5344CB8AC3E}">
        <p14:creationId xmlns:p14="http://schemas.microsoft.com/office/powerpoint/2010/main" val="2840208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Fertilisation</a:t>
            </a:r>
          </a:p>
        </p:txBody>
      </p:sp>
      <p:pic>
        <p:nvPicPr>
          <p:cNvPr id="16" name="Content Placeholder 15" descr="graphics1.png"/>
          <p:cNvPicPr>
            <a:picLocks noGrp="1"/>
          </p:cNvPicPr>
          <p:nvPr>
            <p:ph idx="1"/>
          </p:nvPr>
        </p:nvPicPr>
        <p:blipFill>
          <a:blip r:embed="rId2" cstate="print"/>
          <a:srcRect r="32308"/>
          <a:stretch>
            <a:fillRect/>
          </a:stretch>
        </p:blipFill>
        <p:spPr>
          <a:xfrm>
            <a:off x="381000" y="1371600"/>
            <a:ext cx="3352800" cy="4953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3800" y="129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Pollen grain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33800" y="1600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Stigma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3800" y="2209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Pollen tube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0" y="2667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Style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0000" y="3048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Male cell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407148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Female cell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ovum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0" y="4648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10000" y="5105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Ovule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33800" y="5943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Receptacle</a:t>
            </a:r>
          </a:p>
        </p:txBody>
      </p:sp>
      <p:pic>
        <p:nvPicPr>
          <p:cNvPr id="26" name="Picture 25" descr="Lily_poll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1447800"/>
            <a:ext cx="2696848" cy="219118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10400" y="37338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Lily pollen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What happens to the different parts of a flower after fertilisation?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 descr="berry_1.jpg"/>
          <p:cNvPicPr>
            <a:picLocks noChangeAspect="1"/>
          </p:cNvPicPr>
          <p:nvPr/>
        </p:nvPicPr>
        <p:blipFill>
          <a:blip r:embed="rId2" cstate="print"/>
          <a:srcRect l="11719" t="3125"/>
          <a:stretch>
            <a:fillRect/>
          </a:stretch>
        </p:blipFill>
        <p:spPr>
          <a:xfrm>
            <a:off x="1219200" y="2057400"/>
            <a:ext cx="5867400" cy="48289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55800"/>
            <a:ext cx="3962400" cy="292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" y="-116841"/>
            <a:ext cx="6689766" cy="49401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335412"/>
            <a:ext cx="7131475" cy="36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Seed dispersal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	Seeds can be spread in four main ways.</a:t>
            </a:r>
            <a:endParaRPr lang="en-US" dirty="0"/>
          </a:p>
          <a:p>
            <a:pPr lvl="0"/>
            <a:r>
              <a:rPr lang="en-GB" dirty="0"/>
              <a:t>Wind</a:t>
            </a:r>
            <a:endParaRPr lang="en-US" dirty="0"/>
          </a:p>
          <a:p>
            <a:pPr lvl="0"/>
            <a:r>
              <a:rPr lang="en-GB" dirty="0"/>
              <a:t>Animals</a:t>
            </a:r>
            <a:endParaRPr lang="en-US" dirty="0"/>
          </a:p>
          <a:p>
            <a:pPr lvl="0"/>
            <a:r>
              <a:rPr lang="en-GB" dirty="0"/>
              <a:t>Self dispersal/ ballistic</a:t>
            </a:r>
            <a:endParaRPr lang="en-US" dirty="0"/>
          </a:p>
          <a:p>
            <a:pPr lvl="0"/>
            <a:r>
              <a:rPr lang="en-GB" dirty="0"/>
              <a:t>Water</a:t>
            </a:r>
            <a:endParaRPr lang="en-US" dirty="0"/>
          </a:p>
          <a:p>
            <a:endParaRPr lang="en-GB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81400"/>
            <a:ext cx="4343400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238" y="498415"/>
            <a:ext cx="5486400" cy="1143000"/>
          </a:xfrm>
        </p:spPr>
        <p:txBody>
          <a:bodyPr/>
          <a:lstStyle/>
          <a:p>
            <a:r>
              <a:rPr lang="en-GB" dirty="0"/>
              <a:t>Wind</a:t>
            </a:r>
          </a:p>
        </p:txBody>
      </p:sp>
      <p:pic>
        <p:nvPicPr>
          <p:cNvPr id="5" name="Picture 4" descr="maple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938978"/>
            <a:ext cx="2316480" cy="2316480"/>
          </a:xfrm>
          <a:prstGeom prst="rect">
            <a:avLst/>
          </a:prstGeom>
        </p:spPr>
      </p:pic>
      <p:pic>
        <p:nvPicPr>
          <p:cNvPr id="9" name="Content Placeholder 8" descr="Wind_seed_dispersal_620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l="2183" t="8418" r="3936" b="12452"/>
          <a:stretch>
            <a:fillRect/>
          </a:stretch>
        </p:blipFill>
        <p:spPr>
          <a:xfrm>
            <a:off x="2571750" y="2270929"/>
            <a:ext cx="4057650" cy="4435106"/>
          </a:xfrm>
        </p:spPr>
      </p:pic>
      <p:pic>
        <p:nvPicPr>
          <p:cNvPr id="10" name="Picture 9" descr="Milkweed-Seed-Pod-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862" y="215953"/>
            <a:ext cx="2133600" cy="3196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4670" y="3492192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Dandelion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8100" y="632013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862" y="345644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Milkweed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5" y="193615"/>
            <a:ext cx="3860800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89" y="300581"/>
            <a:ext cx="6853311" cy="1143000"/>
          </a:xfrm>
        </p:spPr>
        <p:txBody>
          <a:bodyPr/>
          <a:lstStyle/>
          <a:p>
            <a:r>
              <a:rPr lang="en-GB" dirty="0"/>
              <a:t>Animals</a:t>
            </a:r>
          </a:p>
        </p:txBody>
      </p:sp>
      <p:pic>
        <p:nvPicPr>
          <p:cNvPr id="7" name="Picture 6" descr="squirrel.jpg"/>
          <p:cNvPicPr>
            <a:picLocks noChangeAspect="1"/>
          </p:cNvPicPr>
          <p:nvPr/>
        </p:nvPicPr>
        <p:blipFill>
          <a:blip r:embed="rId2" cstate="print"/>
          <a:srcRect l="16000" t="14458" r="8000"/>
          <a:stretch>
            <a:fillRect/>
          </a:stretch>
        </p:blipFill>
        <p:spPr>
          <a:xfrm>
            <a:off x="304800" y="3848100"/>
            <a:ext cx="2895600" cy="2705100"/>
          </a:xfrm>
          <a:prstGeom prst="rect">
            <a:avLst/>
          </a:prstGeom>
        </p:spPr>
      </p:pic>
      <p:pic>
        <p:nvPicPr>
          <p:cNvPr id="8" name="Picture 7" descr="common_burdock_se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483" y="850551"/>
            <a:ext cx="2438400" cy="23835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283" y="317151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Burdock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33909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Acorns - Oak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62200"/>
            <a:ext cx="4647027" cy="43475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2" y="96762"/>
            <a:ext cx="3593798" cy="2875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1200" y="96762"/>
            <a:ext cx="1522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mulberry</a:t>
            </a:r>
            <a:endParaRPr kumimoji="1"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74" y="0"/>
            <a:ext cx="4953000" cy="1143000"/>
          </a:xfrm>
        </p:spPr>
        <p:txBody>
          <a:bodyPr/>
          <a:lstStyle/>
          <a:p>
            <a:r>
              <a:rPr lang="en-GB" dirty="0"/>
              <a:t>Self dispersal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8874"/>
            <a:ext cx="4362201" cy="5867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3" y="905027"/>
            <a:ext cx="3080947" cy="4105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13" y="105916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Geranium</a:t>
            </a:r>
          </a:p>
        </p:txBody>
      </p:sp>
      <p:pic>
        <p:nvPicPr>
          <p:cNvPr id="4" name="Content Placeholder 3" descr="Wild-Cucumber_Echinocystis-lobata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38584" y="4172782"/>
            <a:ext cx="3963440" cy="2675322"/>
          </a:xfrm>
        </p:spPr>
      </p:pic>
      <p:sp>
        <p:nvSpPr>
          <p:cNvPr id="12" name="TextBox 11"/>
          <p:cNvSpPr txBox="1"/>
          <p:nvPr/>
        </p:nvSpPr>
        <p:spPr>
          <a:xfrm>
            <a:off x="700131" y="4172782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Squirting cucumber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12402-5E85-D04C-BCC3-11383693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220926"/>
            <a:ext cx="3805518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Sucker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banana</a:t>
            </a:r>
            <a:endParaRPr kumimoji="1" lang="zh-CN" altLang="en-US" dirty="0"/>
          </a:p>
        </p:txBody>
      </p:sp>
      <p:pic>
        <p:nvPicPr>
          <p:cNvPr id="1026" name="Picture 2" descr="Different sucker types: A = maiden sucker, B = sword sucker, C = peeper...  | Download Scientific Diagram">
            <a:extLst>
              <a:ext uri="{FF2B5EF4-FFF2-40B4-BE49-F238E27FC236}">
                <a16:creationId xmlns:a16="http://schemas.microsoft.com/office/drawing/2014/main" id="{CD6CCC8B-171B-0541-8795-0738E475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974" y="9699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olution of banana mats from planted suckers to mature mats. | Download  Scientific Diagram">
            <a:extLst>
              <a:ext uri="{FF2B5EF4-FFF2-40B4-BE49-F238E27FC236}">
                <a16:creationId xmlns:a16="http://schemas.microsoft.com/office/drawing/2014/main" id="{36C7C80B-E541-C740-A951-5BCA70B5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3052482"/>
            <a:ext cx="3805518" cy="380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rphology of banana plant | ProMusa is a project to improve the  understanding of banana and to inform discussions on this atypical crop.">
            <a:extLst>
              <a:ext uri="{FF2B5EF4-FFF2-40B4-BE49-F238E27FC236}">
                <a16:creationId xmlns:a16="http://schemas.microsoft.com/office/drawing/2014/main" id="{5A354BF7-5702-2E4C-A105-A466F4A7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74" y="3124200"/>
            <a:ext cx="2469562" cy="37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F599D40-1F7D-8440-A83F-8D54E2D26DDC}"/>
              </a:ext>
            </a:extLst>
          </p:cNvPr>
          <p:cNvSpPr txBox="1"/>
          <p:nvPr/>
        </p:nvSpPr>
        <p:spPr>
          <a:xfrm>
            <a:off x="219635" y="1363926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Suckers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develops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 lateral bud on the rhizome,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arising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plant.</a:t>
            </a:r>
            <a:r>
              <a:rPr kumimoji="1" lang="zh-CN" altLang="en-US" dirty="0"/>
              <a:t> </a:t>
            </a:r>
            <a:r>
              <a:rPr kumimoji="1" lang="en-US" altLang="zh-CN" dirty="0"/>
              <a:t>(An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asexual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reproduction)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6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</a:t>
            </a:r>
          </a:p>
        </p:txBody>
      </p:sp>
      <p:pic>
        <p:nvPicPr>
          <p:cNvPr id="4" name="Content Placeholder 3" descr="lotus-seed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000" r="28000"/>
          <a:stretch>
            <a:fillRect/>
          </a:stretch>
        </p:blipFill>
        <p:spPr>
          <a:xfrm>
            <a:off x="6400800" y="990600"/>
            <a:ext cx="2514600" cy="3048000"/>
          </a:xfrm>
        </p:spPr>
      </p:pic>
      <p:pic>
        <p:nvPicPr>
          <p:cNvPr id="5" name="Picture 4" descr="red mangrove seed dispers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066800"/>
            <a:ext cx="2590800" cy="3454400"/>
          </a:xfrm>
          <a:prstGeom prst="rect">
            <a:avLst/>
          </a:prstGeom>
        </p:spPr>
      </p:pic>
      <p:pic>
        <p:nvPicPr>
          <p:cNvPr id="7" name="Picture 6" descr="food_p31.jpg"/>
          <p:cNvPicPr>
            <a:picLocks noChangeAspect="1"/>
          </p:cNvPicPr>
          <p:nvPr/>
        </p:nvPicPr>
        <p:blipFill>
          <a:blip r:embed="rId4" cstate="print"/>
          <a:srcRect l="23967" t="8824" r="26446" b="10294"/>
          <a:stretch>
            <a:fillRect/>
          </a:stretch>
        </p:blipFill>
        <p:spPr>
          <a:xfrm>
            <a:off x="3124200" y="2133600"/>
            <a:ext cx="3048000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600" y="1676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Coconut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91400" y="4191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Lotus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47244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Mangrove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29" y="373479"/>
            <a:ext cx="3038171" cy="1143000"/>
          </a:xfrm>
        </p:spPr>
        <p:txBody>
          <a:bodyPr/>
          <a:lstStyle/>
          <a:p>
            <a:r>
              <a:rPr lang="en-GB" dirty="0"/>
              <a:t>Pollination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10" y="2108220"/>
            <a:ext cx="4401671" cy="4525963"/>
          </a:xfrm>
        </p:spPr>
        <p:txBody>
          <a:bodyPr>
            <a:noAutofit/>
          </a:bodyPr>
          <a:lstStyle/>
          <a:p>
            <a:pPr lvl="0">
              <a:spcBef>
                <a:spcPts val="1500"/>
              </a:spcBef>
            </a:pPr>
            <a:r>
              <a:rPr lang="en-GB" sz="2400" b="1" dirty="0"/>
              <a:t>Self-pollination</a:t>
            </a:r>
            <a:r>
              <a:rPr lang="en-GB" sz="2400" dirty="0"/>
              <a:t> involves the transfer of pollen from the anthers to the stigma of the </a:t>
            </a:r>
            <a:r>
              <a:rPr lang="en-GB" sz="2400" b="1" dirty="0"/>
              <a:t>same</a:t>
            </a:r>
            <a:r>
              <a:rPr lang="en-GB" sz="2400" dirty="0"/>
              <a:t> </a:t>
            </a:r>
            <a:r>
              <a:rPr lang="en-GB" sz="2400" b="1" dirty="0"/>
              <a:t>flower</a:t>
            </a:r>
            <a:r>
              <a:rPr lang="en-GB" sz="2400" dirty="0"/>
              <a:t> </a:t>
            </a:r>
            <a:r>
              <a:rPr lang="en-GB" sz="2400" b="1" dirty="0"/>
              <a:t>or</a:t>
            </a:r>
            <a:r>
              <a:rPr lang="en-GB" sz="2400" dirty="0"/>
              <a:t> to a different flower on the </a:t>
            </a:r>
            <a:r>
              <a:rPr lang="en-GB" sz="2400" b="1" dirty="0"/>
              <a:t>same plant</a:t>
            </a:r>
            <a:r>
              <a:rPr lang="en-GB" sz="2400" dirty="0"/>
              <a:t>.</a:t>
            </a:r>
          </a:p>
          <a:p>
            <a:pPr>
              <a:spcBef>
                <a:spcPts val="1500"/>
              </a:spcBef>
            </a:pPr>
            <a:r>
              <a:rPr lang="en-US" altLang="zh-CN" sz="2400" dirty="0"/>
              <a:t>e.g.</a:t>
            </a:r>
            <a:r>
              <a:rPr lang="zh-CN" altLang="en-US" sz="2400" dirty="0"/>
              <a:t> </a:t>
            </a:r>
            <a:r>
              <a:rPr lang="en-US" sz="2400" dirty="0"/>
              <a:t>Some legumes, e.g. peanuts. Orchids, peas and sunflowers, wheat, barley, oats, rice, tomatoes, potatoes, apricots and peaches.</a:t>
            </a:r>
          </a:p>
          <a:p>
            <a:pPr>
              <a:spcBef>
                <a:spcPts val="1500"/>
              </a:spcBef>
            </a:pPr>
            <a:endParaRPr lang="en-GB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E66133-F225-024B-8780-C357C843AB16}"/>
              </a:ext>
            </a:extLst>
          </p:cNvPr>
          <p:cNvSpPr txBox="1"/>
          <p:nvPr/>
        </p:nvSpPr>
        <p:spPr>
          <a:xfrm>
            <a:off x="4782556" y="2879988"/>
            <a:ext cx="4164970" cy="397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altLang="zh-CN" sz="2400" b="1" dirty="0"/>
              <a:t>Cross-pollination</a:t>
            </a:r>
            <a:r>
              <a:rPr lang="en-GB" altLang="zh-CN" sz="2400" dirty="0"/>
              <a:t> involves the transfer of pollen from the anthers of one flower to the stigma of another flower on a </a:t>
            </a:r>
            <a:r>
              <a:rPr lang="en-GB" altLang="zh-CN" sz="2400" b="1" dirty="0"/>
              <a:t>different plant </a:t>
            </a:r>
            <a:r>
              <a:rPr lang="en-GB" altLang="zh-CN" sz="2400" dirty="0"/>
              <a:t>of the </a:t>
            </a:r>
            <a:r>
              <a:rPr lang="en-GB" altLang="zh-CN" sz="2400" b="1" dirty="0"/>
              <a:t>same species</a:t>
            </a:r>
            <a:r>
              <a:rPr lang="en-GB" altLang="zh-CN" sz="2400" dirty="0"/>
              <a:t>.</a:t>
            </a:r>
          </a:p>
          <a:p>
            <a:pPr marL="342900" lvl="0" indent="-3429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sz="2400" dirty="0"/>
              <a:t>e.g.</a:t>
            </a:r>
            <a:r>
              <a:rPr lang="zh-CN" altLang="en-US" sz="2400" dirty="0"/>
              <a:t> </a:t>
            </a:r>
            <a:r>
              <a:rPr lang="en-US" altLang="zh-CN" sz="2400" dirty="0"/>
              <a:t>Insects: Apples, grapes, plums, pears, strawberries.</a:t>
            </a:r>
            <a:r>
              <a:rPr lang="zh-CN" altLang="en-US" sz="2400" dirty="0"/>
              <a:t> </a:t>
            </a:r>
            <a:r>
              <a:rPr lang="en-US" altLang="zh-CN" sz="2400" dirty="0"/>
              <a:t>Wind: grasses, catkins, dandelions, maple trees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E1D922-DC20-D74E-95C4-2106D6365FC2}"/>
              </a:ext>
            </a:extLst>
          </p:cNvPr>
          <p:cNvSpPr/>
          <p:nvPr/>
        </p:nvSpPr>
        <p:spPr>
          <a:xfrm>
            <a:off x="3276600" y="384249"/>
            <a:ext cx="2081679" cy="121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GB" altLang="zh-CN" dirty="0"/>
              <a:t>transfer of pollen grains from the anther to the stigma.</a:t>
            </a:r>
            <a:endParaRPr lang="en-US" altLang="zh-CN" dirty="0"/>
          </a:p>
        </p:txBody>
      </p:sp>
      <p:pic>
        <p:nvPicPr>
          <p:cNvPr id="6" name="Picture 2" descr="What Is Pollination In Flower">
            <a:extLst>
              <a:ext uri="{FF2B5EF4-FFF2-40B4-BE49-F238E27FC236}">
                <a16:creationId xmlns:a16="http://schemas.microsoft.com/office/drawing/2014/main" id="{68C11E44-4ACE-A045-AA23-160D4A063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8"/>
          <a:stretch/>
        </p:blipFill>
        <p:spPr bwMode="auto">
          <a:xfrm>
            <a:off x="5773962" y="38487"/>
            <a:ext cx="2182157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4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76600" cy="1143000"/>
          </a:xfrm>
        </p:spPr>
        <p:txBody>
          <a:bodyPr/>
          <a:lstStyle/>
          <a:p>
            <a:r>
              <a:rPr lang="en-GB" dirty="0"/>
              <a:t>Pollination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9065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20000"/>
              </a:lnSpc>
              <a:spcBef>
                <a:spcPts val="1000"/>
              </a:spcBef>
            </a:pPr>
            <a:r>
              <a:rPr lang="en-GB" sz="2400" dirty="0"/>
              <a:t>Self-pollination</a:t>
            </a:r>
            <a:r>
              <a:rPr lang="zh-CN" altLang="en-US" sz="2400" dirty="0"/>
              <a:t> </a:t>
            </a:r>
            <a:r>
              <a:rPr lang="en-US" altLang="zh-CN" sz="2400" dirty="0"/>
              <a:t>reduces the genetic diversity of plants in the same species,</a:t>
            </a:r>
            <a:r>
              <a:rPr lang="en-GB" sz="2400" dirty="0"/>
              <a:t> result</a:t>
            </a:r>
            <a:r>
              <a:rPr lang="en-US" altLang="zh-CN" sz="2400" dirty="0"/>
              <a:t>s</a:t>
            </a:r>
            <a:r>
              <a:rPr lang="en-GB" sz="2400" dirty="0"/>
              <a:t> in </a:t>
            </a:r>
            <a:r>
              <a:rPr lang="en-US" altLang="zh-CN" sz="2400" b="1" dirty="0"/>
              <a:t>less</a:t>
            </a:r>
            <a:r>
              <a:rPr lang="zh-CN" altLang="en-US" sz="2400" b="1" dirty="0"/>
              <a:t> </a:t>
            </a:r>
            <a:r>
              <a:rPr lang="en-GB" sz="2400" b="1" dirty="0"/>
              <a:t>variation</a:t>
            </a:r>
            <a:r>
              <a:rPr lang="zh-CN" altLang="en-US" sz="2400" dirty="0"/>
              <a:t> </a:t>
            </a:r>
            <a:r>
              <a:rPr lang="en-US" altLang="zh-CN" sz="2400" dirty="0"/>
              <a:t>(more</a:t>
            </a:r>
            <a:r>
              <a:rPr lang="zh-CN" altLang="en-US" sz="2400" dirty="0"/>
              <a:t> </a:t>
            </a:r>
            <a:r>
              <a:rPr lang="en-US" altLang="zh-CN" sz="2400" dirty="0"/>
              <a:t>uniform</a:t>
            </a:r>
            <a:r>
              <a:rPr lang="zh-CN" altLang="en-US" sz="2400" dirty="0"/>
              <a:t> </a:t>
            </a:r>
            <a:r>
              <a:rPr lang="en-US" altLang="zh-CN" sz="2400" dirty="0"/>
              <a:t>progeny/</a:t>
            </a:r>
            <a:r>
              <a:rPr lang="zh-CN" altLang="en-US" sz="2400" dirty="0"/>
              <a:t> </a:t>
            </a:r>
            <a:r>
              <a:rPr lang="en-US" altLang="zh-CN" sz="2400" dirty="0"/>
              <a:t>offspring)</a:t>
            </a:r>
            <a:r>
              <a:rPr lang="en-GB" sz="2400" dirty="0"/>
              <a:t>, </a:t>
            </a:r>
            <a:r>
              <a:rPr lang="en-US" altLang="zh-CN" sz="2400" dirty="0"/>
              <a:t>meaning that the species is, for example, less resistant as a whole to disease.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dirty="0"/>
              <a:t>B</a:t>
            </a:r>
            <a:r>
              <a:rPr lang="en-GB" sz="2400" dirty="0" err="1"/>
              <a:t>ut</a:t>
            </a:r>
            <a:r>
              <a:rPr lang="en-GB" sz="2400" dirty="0"/>
              <a:t> it is useful if there are </a:t>
            </a:r>
            <a:r>
              <a:rPr lang="en-GB" sz="2400" b="1" dirty="0"/>
              <a:t>no pollinating insects</a:t>
            </a:r>
            <a:r>
              <a:rPr lang="en-GB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it does not need to expend energy on attracting pollinators and can spread beyond areas where suitable pollinators can be found.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GB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E4943E-B88D-D04B-B1B2-63A62CFBF856}"/>
              </a:ext>
            </a:extLst>
          </p:cNvPr>
          <p:cNvSpPr txBox="1"/>
          <p:nvPr/>
        </p:nvSpPr>
        <p:spPr>
          <a:xfrm>
            <a:off x="4953000" y="1809065"/>
            <a:ext cx="3657600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altLang="zh-CN" sz="2000" dirty="0"/>
              <a:t>Cross-pollination results in </a:t>
            </a: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GB" altLang="zh-CN" sz="2000" b="1" dirty="0"/>
              <a:t>variation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diversity</a:t>
            </a:r>
            <a:r>
              <a:rPr lang="zh-CN" altLang="en-US" sz="2000" b="1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species</a:t>
            </a:r>
            <a:r>
              <a:rPr lang="en-GB" altLang="zh-CN" sz="2000" dirty="0"/>
              <a:t> which is important in </a:t>
            </a:r>
            <a:r>
              <a:rPr lang="en-US" altLang="zh-CN" sz="2000" b="1" dirty="0"/>
              <a:t>evolution</a:t>
            </a:r>
            <a:r>
              <a:rPr lang="en-US" altLang="zh-CN" sz="2000" dirty="0"/>
              <a:t>/</a:t>
            </a:r>
            <a:r>
              <a:rPr lang="zh-CN" altLang="en-US" sz="2000" dirty="0"/>
              <a:t> </a:t>
            </a:r>
            <a:r>
              <a:rPr lang="en-GB" altLang="zh-CN" sz="2000" b="1" dirty="0"/>
              <a:t>natural selection</a:t>
            </a:r>
            <a:r>
              <a:rPr lang="en-GB" altLang="zh-CN" sz="2000" dirty="0"/>
              <a:t>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lvl="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/>
              <a:t>However, it relies on the existence of pollinators that will travel from plant to plant.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6C1002-7ECA-B245-85E7-D71759560AFA}"/>
              </a:ext>
            </a:extLst>
          </p:cNvPr>
          <p:cNvSpPr/>
          <p:nvPr/>
        </p:nvSpPr>
        <p:spPr>
          <a:xfrm>
            <a:off x="3886200" y="5229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dirty="0"/>
              <a:t>Many plants that are capable of self-pollinating can also be cross pollinated.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97462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43FC06-D7CC-2E45-9FDA-9BC37577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pPr marL="571500" indent="-571500">
              <a:buBlip>
                <a:blip r:embed="rId2"/>
              </a:buBlip>
            </a:pPr>
            <a:r>
              <a:rPr lang="en-GB" altLang="zh-CN" dirty="0"/>
              <a:t>Self-pollination</a:t>
            </a:r>
            <a:r>
              <a:rPr lang="zh-CN" altLang="en-US" dirty="0"/>
              <a:t> </a:t>
            </a:r>
            <a:r>
              <a:rPr lang="en-US" altLang="zh-CN" dirty="0"/>
              <a:t>V.S.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en-GB" altLang="zh-CN" dirty="0"/>
              <a:t>-pollination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C2CA37-D5A4-0F44-B2EE-D161BF9CE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2799" y="1453356"/>
            <a:ext cx="4040188" cy="433784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/>
              <a:t>Cause</a:t>
            </a:r>
            <a:r>
              <a:rPr lang="zh-CN" altLang="en-US" sz="1600" dirty="0"/>
              <a:t> </a:t>
            </a:r>
            <a:r>
              <a:rPr lang="en-US" altLang="zh-CN" sz="1600" dirty="0"/>
              <a:t>inbreeding</a:t>
            </a:r>
            <a:r>
              <a:rPr lang="zh-CN" altLang="en-US" sz="1600" dirty="0"/>
              <a:t> </a:t>
            </a:r>
            <a:r>
              <a:rPr lang="en-US" altLang="zh-CN" sz="1600" dirty="0"/>
              <a:t>(mating</a:t>
            </a:r>
            <a:r>
              <a:rPr lang="zh-CN" altLang="en-US" sz="1600" dirty="0"/>
              <a:t> </a:t>
            </a:r>
            <a:r>
              <a:rPr lang="en-US" altLang="zh-CN" sz="1600" dirty="0"/>
              <a:t>between</a:t>
            </a:r>
            <a:r>
              <a:rPr lang="zh-CN" altLang="en-US" sz="1600" dirty="0"/>
              <a:t> </a:t>
            </a:r>
            <a:r>
              <a:rPr lang="en-US" altLang="zh-CN" sz="1600" dirty="0"/>
              <a:t>closed</a:t>
            </a:r>
            <a:r>
              <a:rPr lang="zh-CN" altLang="en-US" sz="1600" dirty="0"/>
              <a:t> </a:t>
            </a:r>
            <a:r>
              <a:rPr lang="en-US" altLang="zh-CN" sz="1600" dirty="0"/>
              <a:t>related</a:t>
            </a:r>
            <a:r>
              <a:rPr lang="zh-CN" altLang="en-US" sz="1600" dirty="0"/>
              <a:t> </a:t>
            </a:r>
            <a:r>
              <a:rPr lang="en-US" altLang="zh-CN" sz="1600" dirty="0"/>
              <a:t>individuals,</a:t>
            </a:r>
            <a:r>
              <a:rPr lang="zh-CN" altLang="en-US" sz="1600" dirty="0"/>
              <a:t> </a:t>
            </a:r>
            <a:r>
              <a:rPr lang="en-US" altLang="zh-CN" sz="1600" dirty="0"/>
              <a:t>results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homozygosity</a:t>
            </a:r>
            <a:r>
              <a:rPr lang="zh-CN" altLang="en-US" sz="1600" dirty="0"/>
              <a:t> </a:t>
            </a:r>
            <a:r>
              <a:rPr lang="en-US" altLang="zh-CN" sz="1600" dirty="0"/>
              <a:t>which</a:t>
            </a:r>
            <a:r>
              <a:rPr lang="zh-CN" altLang="en-US" sz="1600" dirty="0"/>
              <a:t> </a:t>
            </a:r>
            <a:r>
              <a:rPr lang="en-US" altLang="zh-CN" sz="1600" dirty="0"/>
              <a:t>leads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inbreeding</a:t>
            </a:r>
            <a:r>
              <a:rPr lang="zh-CN" altLang="en-US" sz="1600" dirty="0"/>
              <a:t> </a:t>
            </a:r>
            <a:r>
              <a:rPr lang="en-US" altLang="zh-CN" sz="1600" dirty="0"/>
              <a:t>depression)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Cannot</a:t>
            </a:r>
            <a:r>
              <a:rPr lang="zh-CN" altLang="en-US" sz="1600" dirty="0"/>
              <a:t> </a:t>
            </a:r>
            <a:r>
              <a:rPr lang="en-US" altLang="zh-CN" sz="1600" dirty="0"/>
              <a:t>eliminate</a:t>
            </a:r>
            <a:r>
              <a:rPr lang="zh-CN" altLang="en-US" sz="1600" dirty="0"/>
              <a:t> </a:t>
            </a:r>
            <a:r>
              <a:rPr lang="en-US" altLang="zh-CN" sz="1600" dirty="0"/>
              <a:t>unwanted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harmful</a:t>
            </a:r>
            <a:r>
              <a:rPr lang="zh-CN" altLang="en-US" sz="1600" dirty="0"/>
              <a:t> </a:t>
            </a:r>
            <a:r>
              <a:rPr lang="en-US" altLang="zh-CN" sz="1600" dirty="0"/>
              <a:t>characters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plants,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dirty="0"/>
              <a:t>preferred/</a:t>
            </a:r>
            <a:r>
              <a:rPr lang="zh-CN" altLang="en-US" sz="1600" dirty="0"/>
              <a:t> </a:t>
            </a:r>
            <a:r>
              <a:rPr lang="en-US" altLang="zh-CN" sz="1600" dirty="0"/>
              <a:t>desirable</a:t>
            </a:r>
            <a:r>
              <a:rPr lang="zh-CN" altLang="en-US" sz="1600" dirty="0"/>
              <a:t> </a:t>
            </a:r>
            <a:r>
              <a:rPr lang="en-US" altLang="zh-CN" sz="1600" dirty="0"/>
              <a:t>traits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conserved.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Usually</a:t>
            </a:r>
            <a:r>
              <a:rPr lang="zh-CN" altLang="en-US" sz="1600" dirty="0"/>
              <a:t> </a:t>
            </a:r>
            <a:r>
              <a:rPr lang="en-US" altLang="zh-CN" sz="1600" dirty="0"/>
              <a:t>have</a:t>
            </a:r>
            <a:r>
              <a:rPr lang="zh-CN" altLang="en-US" sz="1600" dirty="0"/>
              <a:t> </a:t>
            </a:r>
            <a:r>
              <a:rPr lang="en-US" altLang="zh-CN" sz="1600" dirty="0"/>
              <a:t>smaller</a:t>
            </a:r>
            <a:r>
              <a:rPr lang="zh-CN" altLang="en-US" sz="1600" dirty="0"/>
              <a:t> </a:t>
            </a:r>
            <a:r>
              <a:rPr lang="en-US" altLang="zh-CN" sz="1600" dirty="0"/>
              <a:t>flowers.</a:t>
            </a:r>
            <a:endParaRPr lang="en-GB" altLang="zh-CN" sz="1600" dirty="0"/>
          </a:p>
          <a:p>
            <a:pPr>
              <a:spcBef>
                <a:spcPts val="600"/>
              </a:spcBef>
            </a:pPr>
            <a:r>
              <a:rPr lang="en-US" altLang="zh-CN" sz="1600" dirty="0"/>
              <a:t>Self-pollination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economical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plant.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Results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homozygous</a:t>
            </a:r>
            <a:r>
              <a:rPr lang="zh-CN" altLang="en-US" sz="1600" dirty="0"/>
              <a:t> </a:t>
            </a:r>
            <a:r>
              <a:rPr lang="en-US" altLang="zh-CN" sz="1600" dirty="0"/>
              <a:t>progenies</a:t>
            </a:r>
            <a:r>
              <a:rPr lang="zh-CN" altLang="en-US" sz="1600" dirty="0"/>
              <a:t> </a:t>
            </a:r>
            <a:r>
              <a:rPr lang="en-US" altLang="zh-CN" sz="1600" dirty="0"/>
              <a:t>(in</a:t>
            </a:r>
            <a:r>
              <a:rPr lang="zh-CN" altLang="en-US" sz="1600" dirty="0"/>
              <a:t> </a:t>
            </a:r>
            <a:r>
              <a:rPr lang="en-US" altLang="zh-CN" sz="1600" dirty="0"/>
              <a:t>long</a:t>
            </a:r>
            <a:r>
              <a:rPr lang="zh-CN" altLang="en-US" sz="1600" dirty="0"/>
              <a:t> </a:t>
            </a:r>
            <a:r>
              <a:rPr lang="en-US" altLang="zh-CN" sz="1600" dirty="0"/>
              <a:t>term).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Adaptability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progenies</a:t>
            </a:r>
            <a:r>
              <a:rPr lang="zh-CN" altLang="en-US" sz="1600" dirty="0"/>
              <a:t> </a:t>
            </a:r>
            <a:r>
              <a:rPr lang="en-US" altLang="zh-CN" sz="1600" dirty="0"/>
              <a:t>towards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changing</a:t>
            </a:r>
            <a:r>
              <a:rPr lang="zh-CN" altLang="en-US" sz="1600" dirty="0"/>
              <a:t> </a:t>
            </a:r>
            <a:r>
              <a:rPr lang="en-US" altLang="zh-CN" sz="1600" dirty="0"/>
              <a:t>environmental</a:t>
            </a:r>
            <a:r>
              <a:rPr lang="zh-CN" altLang="en-US" sz="1600" dirty="0"/>
              <a:t> </a:t>
            </a:r>
            <a:r>
              <a:rPr lang="en-US" altLang="zh-CN" sz="1600" dirty="0"/>
              <a:t>conditions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very</a:t>
            </a:r>
            <a:r>
              <a:rPr lang="zh-CN" altLang="en-US" sz="1600" dirty="0"/>
              <a:t> </a:t>
            </a:r>
            <a:r>
              <a:rPr lang="en-US" altLang="zh-CN" sz="1600" dirty="0"/>
              <a:t>less.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Plant</a:t>
            </a:r>
            <a:r>
              <a:rPr lang="zh-CN" altLang="en-US" sz="1600" dirty="0"/>
              <a:t> </a:t>
            </a:r>
            <a:r>
              <a:rPr lang="en-US" altLang="zh-CN" sz="1600" dirty="0"/>
              <a:t>yield</a:t>
            </a:r>
            <a:r>
              <a:rPr lang="zh-CN" altLang="en-US" sz="1600" dirty="0"/>
              <a:t> </a:t>
            </a:r>
            <a:r>
              <a:rPr lang="en-US" altLang="zh-CN" sz="1600" dirty="0"/>
              <a:t>will</a:t>
            </a:r>
            <a:r>
              <a:rPr lang="zh-CN" altLang="en-US" sz="1600" dirty="0"/>
              <a:t> </a:t>
            </a:r>
            <a:r>
              <a:rPr lang="en-US" altLang="zh-CN" sz="1600" dirty="0"/>
              <a:t>fall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time.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7010E65-68FE-CD44-A821-C6A81BDB8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1453356"/>
            <a:ext cx="4041775" cy="433784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/>
              <a:t>Causes</a:t>
            </a:r>
            <a:r>
              <a:rPr lang="zh-CN" altLang="en-US" sz="1600" dirty="0"/>
              <a:t> </a:t>
            </a:r>
            <a:r>
              <a:rPr lang="en-US" altLang="zh-CN" sz="1600" dirty="0"/>
              <a:t>outbreeding.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eliminate</a:t>
            </a:r>
            <a:r>
              <a:rPr lang="zh-CN" altLang="en-US" sz="1600" dirty="0"/>
              <a:t> </a:t>
            </a:r>
            <a:r>
              <a:rPr lang="en-US" altLang="zh-CN" sz="1600" dirty="0"/>
              <a:t>unwanted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harmful</a:t>
            </a:r>
            <a:r>
              <a:rPr lang="zh-CN" altLang="en-US" sz="1600" dirty="0"/>
              <a:t> </a:t>
            </a:r>
            <a:r>
              <a:rPr lang="en-US" altLang="zh-CN" sz="1600" dirty="0"/>
              <a:t>characters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plants.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Usually</a:t>
            </a:r>
            <a:r>
              <a:rPr lang="zh-CN" altLang="en-US" sz="1600" dirty="0"/>
              <a:t> </a:t>
            </a:r>
            <a:r>
              <a:rPr lang="en-US" altLang="zh-CN" sz="1600" dirty="0"/>
              <a:t>have</a:t>
            </a:r>
            <a:r>
              <a:rPr lang="zh-CN" altLang="en-US" sz="1600" dirty="0"/>
              <a:t> </a:t>
            </a:r>
            <a:r>
              <a:rPr lang="en-US" altLang="zh-CN" sz="1600" dirty="0"/>
              <a:t>brightly-colored</a:t>
            </a:r>
            <a:r>
              <a:rPr lang="zh-CN" altLang="en-US" sz="1600" dirty="0"/>
              <a:t> </a:t>
            </a:r>
            <a:r>
              <a:rPr lang="en-US" altLang="zh-CN" sz="1600" dirty="0"/>
              <a:t>petals,</a:t>
            </a:r>
            <a:r>
              <a:rPr lang="zh-CN" altLang="en-US" sz="1600" dirty="0"/>
              <a:t> </a:t>
            </a:r>
            <a:r>
              <a:rPr lang="en-US" altLang="zh-CN" sz="1600" dirty="0"/>
              <a:t>nectar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scent,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long</a:t>
            </a:r>
            <a:r>
              <a:rPr lang="zh-CN" altLang="en-US" sz="1600" dirty="0"/>
              <a:t>  </a:t>
            </a:r>
            <a:r>
              <a:rPr lang="en-US" altLang="zh-CN" sz="1600" dirty="0"/>
              <a:t>stamens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pistils.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Cross-</a:t>
            </a:r>
            <a:r>
              <a:rPr lang="en-US" altLang="zh-CN" sz="1600" dirty="0" err="1"/>
              <a:t>polination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economical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plant.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ensure</a:t>
            </a:r>
            <a:r>
              <a:rPr lang="zh-CN" altLang="en-US" sz="1600" dirty="0"/>
              <a:t> </a:t>
            </a:r>
            <a:r>
              <a:rPr lang="en-US" altLang="zh-CN" sz="1600" dirty="0"/>
              <a:t>cross</a:t>
            </a:r>
            <a:r>
              <a:rPr lang="zh-CN" altLang="en-US" sz="1600" dirty="0"/>
              <a:t> </a:t>
            </a:r>
            <a:r>
              <a:rPr lang="en-US" altLang="zh-CN" sz="1600" dirty="0"/>
              <a:t>pollination,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plant</a:t>
            </a:r>
            <a:r>
              <a:rPr lang="zh-CN" altLang="en-US" sz="1600" dirty="0"/>
              <a:t> </a:t>
            </a:r>
            <a:r>
              <a:rPr lang="en-US" altLang="zh-CN" sz="1600" dirty="0"/>
              <a:t>need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produce</a:t>
            </a:r>
            <a:r>
              <a:rPr lang="zh-CN" altLang="en-US" sz="1600" dirty="0"/>
              <a:t> </a:t>
            </a:r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flowers,</a:t>
            </a:r>
            <a:r>
              <a:rPr lang="zh-CN" altLang="en-US" sz="1600" dirty="0"/>
              <a:t> </a:t>
            </a:r>
            <a:r>
              <a:rPr lang="en-US" altLang="zh-CN" sz="1600" dirty="0"/>
              <a:t>pollen</a:t>
            </a:r>
            <a:r>
              <a:rPr lang="zh-CN" altLang="en-US" sz="1600" dirty="0"/>
              <a:t> </a:t>
            </a:r>
            <a:r>
              <a:rPr lang="en-US" altLang="zh-CN" sz="1600" dirty="0"/>
              <a:t>grains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nectar.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Results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heterozygous</a:t>
            </a:r>
            <a:r>
              <a:rPr lang="zh-CN" altLang="en-US" sz="1600" dirty="0"/>
              <a:t> </a:t>
            </a:r>
            <a:r>
              <a:rPr lang="en-US" altLang="zh-CN" sz="1600" dirty="0"/>
              <a:t>progenies</a:t>
            </a:r>
            <a:r>
              <a:rPr lang="zh-CN" altLang="en-US" sz="1600" dirty="0"/>
              <a:t> </a:t>
            </a:r>
            <a:r>
              <a:rPr lang="en-US" altLang="zh-CN" sz="1600" dirty="0"/>
              <a:t>(in</a:t>
            </a:r>
            <a:r>
              <a:rPr lang="zh-CN" altLang="en-US" sz="1600" dirty="0"/>
              <a:t> </a:t>
            </a:r>
            <a:r>
              <a:rPr lang="en-US" altLang="zh-CN" sz="1600" dirty="0"/>
              <a:t>long</a:t>
            </a:r>
            <a:r>
              <a:rPr lang="zh-CN" altLang="en-US" sz="1600" dirty="0"/>
              <a:t> </a:t>
            </a:r>
            <a:r>
              <a:rPr lang="en-US" altLang="zh-CN" sz="1600" dirty="0"/>
              <a:t>term).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Adaptability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progenies</a:t>
            </a:r>
            <a:r>
              <a:rPr lang="zh-CN" altLang="en-US" sz="1600" dirty="0"/>
              <a:t> </a:t>
            </a:r>
            <a:r>
              <a:rPr lang="en-US" altLang="zh-CN" sz="1600" dirty="0"/>
              <a:t>will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due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high</a:t>
            </a:r>
            <a:r>
              <a:rPr lang="zh-CN" altLang="en-US" sz="1600" dirty="0"/>
              <a:t> </a:t>
            </a:r>
            <a:r>
              <a:rPr lang="en-US" altLang="zh-CN" sz="1600" dirty="0"/>
              <a:t>variability.</a:t>
            </a:r>
          </a:p>
          <a:p>
            <a:pPr>
              <a:spcBef>
                <a:spcPts val="600"/>
              </a:spcBef>
            </a:pPr>
            <a:r>
              <a:rPr lang="en-US" altLang="zh-CN" sz="1600" dirty="0"/>
              <a:t>Plant</a:t>
            </a:r>
            <a:r>
              <a:rPr lang="zh-CN" altLang="en-US" sz="1600" dirty="0"/>
              <a:t> </a:t>
            </a:r>
            <a:r>
              <a:rPr lang="en-US" altLang="zh-CN" sz="1600" dirty="0"/>
              <a:t>yield</a:t>
            </a:r>
            <a:r>
              <a:rPr lang="zh-CN" altLang="en-US" sz="1600" dirty="0"/>
              <a:t> </a:t>
            </a:r>
            <a:r>
              <a:rPr lang="en-US" altLang="zh-CN" sz="1600" dirty="0"/>
              <a:t>doesn’t</a:t>
            </a:r>
            <a:r>
              <a:rPr lang="zh-CN" altLang="en-US" sz="1600" dirty="0"/>
              <a:t> </a:t>
            </a:r>
            <a:r>
              <a:rPr lang="en-US" altLang="zh-CN" sz="1600" dirty="0"/>
              <a:t>fall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time.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4A5591-81DB-454A-9CC7-94E14354F645}"/>
              </a:ext>
            </a:extLst>
          </p:cNvPr>
          <p:cNvSpPr/>
          <p:nvPr/>
        </p:nvSpPr>
        <p:spPr>
          <a:xfrm>
            <a:off x="494366" y="5934670"/>
            <a:ext cx="84626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hlinkClick r:id="rId3"/>
              </a:rPr>
              <a:t>https://www.easybiologyclass.com/difference-between-self-pollination-and-cross-pollination-comparison-table/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hlinkClick r:id="rId4"/>
              </a:rPr>
              <a:t>https://pediaa.com/difference-between-self-and-cross-pollination/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7527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47377-19D6-FA4E-B376-0108E42B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Blip>
                <a:blip r:embed="rId2"/>
              </a:buBlip>
            </a:pPr>
            <a:r>
              <a:rPr lang="en-GB" altLang="zh-CN" dirty="0"/>
              <a:t>Pollination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683C03-9FD2-E542-AB16-458F2ED4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Nature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cross-pollination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enables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creating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progenies.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Moreover,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self-pollination,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evolved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structural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987425" indent="-363538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unisexual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flowers,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987425" indent="-363538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female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self-pollination,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987425" indent="-363538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self-incompatibility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987425" indent="-363538"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and</a:t>
            </a:r>
            <a:r>
              <a:rPr kumimoji="1" lang="zh-CN" altLang="en-US" dirty="0"/>
              <a:t>  </a:t>
            </a:r>
            <a:r>
              <a:rPr kumimoji="1" lang="en-US" altLang="zh-CN" dirty="0"/>
              <a:t>maturation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female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(protandry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protogyny)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448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28" y="0"/>
            <a:ext cx="3028072" cy="3838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907731"/>
            <a:ext cx="4595751" cy="29502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" y="2313623"/>
            <a:ext cx="3408283" cy="4544378"/>
          </a:xfrm>
          <a:prstGeom prst="rect">
            <a:avLst/>
          </a:prstGeom>
        </p:spPr>
      </p:pic>
      <p:pic>
        <p:nvPicPr>
          <p:cNvPr id="7" name="Picture 3" descr="A-bee-collects-pollen-fro-008.jpg"/>
          <p:cNvPicPr>
            <a:picLocks noChangeAspect="1"/>
          </p:cNvPicPr>
          <p:nvPr/>
        </p:nvPicPr>
        <p:blipFill>
          <a:blip r:embed="rId6" cstate="print"/>
          <a:srcRect t="4640" b="14153"/>
          <a:stretch>
            <a:fillRect/>
          </a:stretch>
        </p:blipFill>
        <p:spPr>
          <a:xfrm>
            <a:off x="1143000" y="1631603"/>
            <a:ext cx="4163287" cy="2028516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381000" y="274638"/>
            <a:ext cx="4800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Adaptations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wind-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insect-pollination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4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iol Reproduction Of Plants">
            <a:extLst>
              <a:ext uri="{FF2B5EF4-FFF2-40B4-BE49-F238E27FC236}">
                <a16:creationId xmlns:a16="http://schemas.microsoft.com/office/drawing/2014/main" id="{665CF42A-2B28-524E-9E6A-53356768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143000"/>
            <a:ext cx="8636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90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Pollen</a:t>
            </a:r>
          </a:p>
        </p:txBody>
      </p:sp>
      <p:pic>
        <p:nvPicPr>
          <p:cNvPr id="4" name="Content Placeholder 3" descr="grass_pollen_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3367" b="7401"/>
          <a:stretch>
            <a:fillRect/>
          </a:stretch>
        </p:blipFill>
        <p:spPr>
          <a:xfrm>
            <a:off x="4572000" y="1295400"/>
            <a:ext cx="3650826" cy="4038600"/>
          </a:xfrm>
        </p:spPr>
      </p:pic>
      <p:pic>
        <p:nvPicPr>
          <p:cNvPr id="5" name="Picture 4" descr="sticky polle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48098" y="1909302"/>
            <a:ext cx="3971003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54864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Pollen from an insect-pollinated flower – note the spikes on the surface.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5486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Grass pollen from a wind-pollinated flower - note the smooth surface.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Differences between insect and wind-pollinated flowers.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447607"/>
              </p:ext>
            </p:extLst>
          </p:nvPr>
        </p:nvGraphicFramePr>
        <p:xfrm>
          <a:off x="457200" y="1600200"/>
          <a:ext cx="8229600" cy="5010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Feature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Insect-pollinated flowers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Wind-pollinated flowers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Petals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Present –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colourful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and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scented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to attract insects.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Absent or very small and difficult to see.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Nectaries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Present – make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nectar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, which is a sugary liquid food for pollinating insects.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Absent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Stamens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Present – usually with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short filaments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; anthers attached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firmly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to filaments; inside the flower for insects to rub against.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Long filaments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so anthers hang outside the flower; anthers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loosely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attached to the filaments so pollen is easily blown away.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Pollen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Small amounts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of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sticky, spiky pollen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grains that stick easily to insects’ bodies.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Large quantities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of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smooth, light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pollen that can easily be carried in the wind.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Carpels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latin typeface="Calibri"/>
                          <a:ea typeface="Calibri"/>
                          <a:cs typeface="Times New Roman"/>
                        </a:rPr>
                        <a:t>Sticky, small stigmas</a:t>
                      </a:r>
                      <a:r>
                        <a:rPr lang="en-GB" sz="1800">
                          <a:latin typeface="Calibri"/>
                          <a:ea typeface="Calibri"/>
                          <a:cs typeface="Times New Roman"/>
                        </a:rPr>
                        <a:t>, usually </a:t>
                      </a:r>
                      <a:r>
                        <a:rPr lang="en-GB" sz="1800" b="1">
                          <a:latin typeface="Calibri"/>
                          <a:ea typeface="Calibri"/>
                          <a:cs typeface="Times New Roman"/>
                        </a:rPr>
                        <a:t>inside</a:t>
                      </a:r>
                      <a:r>
                        <a:rPr lang="en-GB" sz="1800">
                          <a:latin typeface="Calibri"/>
                          <a:ea typeface="Calibri"/>
                          <a:cs typeface="Times New Roman"/>
                        </a:rPr>
                        <a:t> the flower for insects to rub against.</a:t>
                      </a:r>
                      <a:endParaRPr lang="en-US" sz="18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Large,</a:t>
                      </a:r>
                      <a:r>
                        <a:rPr lang="zh-CN" altLang="en-US" sz="18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altLang="zh-CN" sz="1800" b="1" dirty="0">
                          <a:latin typeface="Calibri"/>
                          <a:ea typeface="Calibri"/>
                          <a:cs typeface="Times New Roman"/>
                        </a:rPr>
                        <a:t>branched</a:t>
                      </a:r>
                      <a:r>
                        <a:rPr lang="zh-CN" altLang="en-US" sz="1800" b="1" dirty="0"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altLang="zh-CN" sz="1800" b="1" dirty="0">
                          <a:latin typeface="Calibri"/>
                          <a:ea typeface="Calibri"/>
                          <a:cs typeface="Times New Roman"/>
                        </a:rPr>
                        <a:t>and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 feathery stigmas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GB" sz="1800" b="1" dirty="0">
                          <a:latin typeface="Calibri"/>
                          <a:ea typeface="Calibri"/>
                          <a:cs typeface="Times New Roman"/>
                        </a:rPr>
                        <a:t>outside</a:t>
                      </a:r>
                      <a:r>
                        <a:rPr lang="en-GB" sz="1800" dirty="0">
                          <a:latin typeface="Calibri"/>
                          <a:ea typeface="Calibri"/>
                          <a:cs typeface="Times New Roman"/>
                        </a:rPr>
                        <a:t> the flower to catch pollen grains in the air.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13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3446"/>
            <a:ext cx="8229600" cy="1143000"/>
          </a:xfrm>
        </p:spPr>
        <p:txBody>
          <a:bodyPr/>
          <a:lstStyle/>
          <a:p>
            <a:r>
              <a:rPr lang="en-US" dirty="0"/>
              <a:t>Asexual reproduction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plants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397" y="811360"/>
            <a:ext cx="13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Spider plant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135"/>
            <a:ext cx="2729132" cy="36108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304" y="1194937"/>
            <a:ext cx="5272408" cy="3529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" y="4842065"/>
            <a:ext cx="9128760" cy="20159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12" y="2819400"/>
            <a:ext cx="3787588" cy="25755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84333" y="2491805"/>
            <a:ext cx="115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Stolon </a:t>
            </a:r>
            <a:r>
              <a:rPr lang="en-US" dirty="0"/>
              <a:t>- stem</a:t>
            </a:r>
            <a:endParaRPr lang="en-US" b="1" dirty="0"/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3688664" y="2590801"/>
            <a:ext cx="1035736" cy="376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362200" y="3152382"/>
            <a:ext cx="762000" cy="26976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38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7696" cy="30018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35" y="395944"/>
            <a:ext cx="4305300" cy="32117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014" y="3012306"/>
            <a:ext cx="201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Potato </a:t>
            </a:r>
            <a:r>
              <a:rPr lang="en-US" b="1" dirty="0"/>
              <a:t>tuber </a:t>
            </a:r>
            <a:r>
              <a:rPr lang="en-US" dirty="0"/>
              <a:t>- stem</a:t>
            </a:r>
            <a:endParaRPr 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6341AC-1AE0-E84E-823F-46B4EF245D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3" t="6549" r="5769" b="3103"/>
          <a:stretch/>
        </p:blipFill>
        <p:spPr>
          <a:xfrm>
            <a:off x="4952005" y="3886199"/>
            <a:ext cx="4077695" cy="2971801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E155ADB-38FA-164F-A7D5-9A3DB9927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0" y="3381638"/>
            <a:ext cx="4305300" cy="3503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11963" y="3628613"/>
            <a:ext cx="18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Onion </a:t>
            </a:r>
            <a:r>
              <a:rPr lang="en-US" b="1" dirty="0"/>
              <a:t>bulb </a:t>
            </a:r>
            <a:r>
              <a:rPr lang="en-US" dirty="0"/>
              <a:t>- stem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952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171460-2775-C847-AB19-CD1F7B5ED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4"/>
          <a:stretch/>
        </p:blipFill>
        <p:spPr>
          <a:xfrm>
            <a:off x="0" y="1371444"/>
            <a:ext cx="4800600" cy="55179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2F24891-F47A-6349-AB00-71D8989AA4B1}"/>
              </a:ext>
            </a:extLst>
          </p:cNvPr>
          <p:cNvSpPr txBox="1"/>
          <p:nvPr/>
        </p:nvSpPr>
        <p:spPr>
          <a:xfrm>
            <a:off x="5029200" y="1991362"/>
            <a:ext cx="381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Different types of stems allow for asexual reproduction. (a) The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corm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garlic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plant looks similar to (b) a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tulip bulb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but the corm is solid tissue, while the bulb consists of layers of modified leaves that surround an underground stem. Both corms and bulbs can self-propagate, giving rise to new plants. (c)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Ginger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forms masses of underground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stems called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rhizomes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that can give rise to multiple plants. (d)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Potato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plants form fleshy stem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tubers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 Each eye in the stem tuber can give rise to a new plant. (e)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Strawberry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plants form </a:t>
            </a: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stolons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stems that grow at the soil surface or just below ground and can give rise to new plants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BE7481E-3DBD-9C4C-87D4-C864E8336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1143000"/>
          </a:xfrm>
        </p:spPr>
        <p:txBody>
          <a:bodyPr/>
          <a:lstStyle/>
          <a:p>
            <a:pPr marL="571500" indent="-571500">
              <a:buBlip>
                <a:blip r:embed="rId4"/>
              </a:buBlip>
            </a:pPr>
            <a:r>
              <a:rPr lang="en-US" altLang="zh-CN" dirty="0"/>
              <a:t>Asexual</a:t>
            </a:r>
            <a:r>
              <a:rPr lang="zh-CN" altLang="en-US" dirty="0"/>
              <a:t> </a:t>
            </a:r>
            <a:r>
              <a:rPr lang="en-US" altLang="zh-CN" dirty="0"/>
              <a:t>reproduction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plants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54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2" y="914400"/>
            <a:ext cx="4587499" cy="2655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59719"/>
            <a:ext cx="5522257" cy="3897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6248400"/>
            <a:ext cx="222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Bryophyllum</a:t>
            </a:r>
            <a:r>
              <a:rPr lang="en-US" dirty="0"/>
              <a:t> - </a:t>
            </a:r>
            <a:r>
              <a:rPr lang="en-US" b="1" dirty="0"/>
              <a:t>leaflets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729DC9D-FDEF-394E-A1B5-E9E93717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Blip>
                <a:blip r:embed="rId4"/>
              </a:buBlip>
            </a:pPr>
            <a:r>
              <a:rPr lang="en-US" altLang="zh-CN" dirty="0"/>
              <a:t>Asexual</a:t>
            </a:r>
            <a:r>
              <a:rPr lang="zh-CN" altLang="en-US" dirty="0"/>
              <a:t> </a:t>
            </a:r>
            <a:r>
              <a:rPr lang="en-US" altLang="zh-CN" dirty="0"/>
              <a:t>reproduction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plants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2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8" y="2448466"/>
            <a:ext cx="2868962" cy="430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320" y="3343666"/>
            <a:ext cx="2773680" cy="3402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6200"/>
            <a:ext cx="5514975" cy="2867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5297" y="2569411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a)</a:t>
            </a:r>
            <a:r>
              <a:rPr lang="zh-CN" altLang="en-US" b="1" dirty="0"/>
              <a:t> </a:t>
            </a:r>
            <a:r>
              <a:rPr lang="en-US" b="1" dirty="0"/>
              <a:t>cuttings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7510" y="6348580"/>
            <a:ext cx="117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b)</a:t>
            </a:r>
            <a:r>
              <a:rPr lang="zh-CN" altLang="en-US" b="1" dirty="0"/>
              <a:t> </a:t>
            </a:r>
            <a:r>
              <a:rPr lang="en-US" b="1" dirty="0"/>
              <a:t>grafting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521B08-DF37-6D4F-89C3-C6FBB217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70" y="375677"/>
            <a:ext cx="286512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Artificial Propagation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26873"/>
            <a:ext cx="6191250" cy="4010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138"/>
            <a:ext cx="3876627" cy="290747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488DC72-207C-1041-BD84-BF6C8555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14"/>
            <a:ext cx="8229600" cy="1143000"/>
          </a:xfrm>
        </p:spPr>
        <p:txBody>
          <a:bodyPr/>
          <a:lstStyle/>
          <a:p>
            <a:r>
              <a:rPr lang="en-US" altLang="zh-CN" dirty="0"/>
              <a:t>Asexual</a:t>
            </a:r>
            <a:r>
              <a:rPr lang="zh-CN" altLang="en-US" dirty="0"/>
              <a:t> </a:t>
            </a:r>
            <a:r>
              <a:rPr lang="en-US" altLang="zh-CN" dirty="0"/>
              <a:t>reproduction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hydra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43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Parts of a flower</a:t>
            </a:r>
          </a:p>
        </p:txBody>
      </p:sp>
      <p:pic>
        <p:nvPicPr>
          <p:cNvPr id="4" name="Content Placeholder 3" descr="image002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478" r="1073" b="5970"/>
          <a:stretch>
            <a:fillRect/>
          </a:stretch>
        </p:blipFill>
        <p:spPr>
          <a:xfrm>
            <a:off x="152400" y="1600200"/>
            <a:ext cx="8240027" cy="506341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87634A-A348-4010-9ED8-EE559868A8E8}"/>
</file>

<file path=customXml/itemProps2.xml><?xml version="1.0" encoding="utf-8"?>
<ds:datastoreItem xmlns:ds="http://schemas.openxmlformats.org/officeDocument/2006/customXml" ds:itemID="{8A6DC6E6-1751-4995-8861-0B2E75B9F79C}"/>
</file>

<file path=customXml/itemProps3.xml><?xml version="1.0" encoding="utf-8"?>
<ds:datastoreItem xmlns:ds="http://schemas.openxmlformats.org/officeDocument/2006/customXml" ds:itemID="{9E364868-DD50-4664-A467-D8DE3E055F90}"/>
</file>

<file path=docProps/app.xml><?xml version="1.0" encoding="utf-8"?>
<Properties xmlns="http://schemas.openxmlformats.org/officeDocument/2006/extended-properties" xmlns:vt="http://schemas.openxmlformats.org/officeDocument/2006/docPropsVTypes">
  <TotalTime>12894</TotalTime>
  <Words>1315</Words>
  <Application>Microsoft Macintosh PowerPoint</Application>
  <PresentationFormat>全屏显示(4:3)</PresentationFormat>
  <Paragraphs>128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Plant reproduction</vt:lpstr>
      <vt:lpstr>Sucker in banana</vt:lpstr>
      <vt:lpstr>Asexual reproduction in plants</vt:lpstr>
      <vt:lpstr>PowerPoint 演示文稿</vt:lpstr>
      <vt:lpstr>Asexual reproduction in plants</vt:lpstr>
      <vt:lpstr>Asexual reproduction in plants</vt:lpstr>
      <vt:lpstr>Artificial Propagation</vt:lpstr>
      <vt:lpstr>Asexual reproduction in hydra</vt:lpstr>
      <vt:lpstr>Parts of a flower</vt:lpstr>
      <vt:lpstr>PowerPoint 演示文稿</vt:lpstr>
      <vt:lpstr>Stamen</vt:lpstr>
      <vt:lpstr>Pistil/ carpel</vt:lpstr>
      <vt:lpstr>Fertilisation</vt:lpstr>
      <vt:lpstr>What happens to the different parts of a flower after fertilisation? </vt:lpstr>
      <vt:lpstr>PowerPoint 演示文稿</vt:lpstr>
      <vt:lpstr>Seed dispersal</vt:lpstr>
      <vt:lpstr>Wind</vt:lpstr>
      <vt:lpstr>Animals</vt:lpstr>
      <vt:lpstr>Self dispersal</vt:lpstr>
      <vt:lpstr>Water</vt:lpstr>
      <vt:lpstr>Pollination</vt:lpstr>
      <vt:lpstr>Pollination</vt:lpstr>
      <vt:lpstr>Self-pollination V.S. Cross-pollination</vt:lpstr>
      <vt:lpstr>Pollination</vt:lpstr>
      <vt:lpstr>Adaptations to wind- &amp; insect-pollination</vt:lpstr>
      <vt:lpstr>PowerPoint 演示文稿</vt:lpstr>
      <vt:lpstr>Pollen</vt:lpstr>
      <vt:lpstr>Differences between insect and wind-pollinated flowers.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reproduction</dc:title>
  <dc:creator>c.curtis</dc:creator>
  <cp:lastModifiedBy>柴 文婷</cp:lastModifiedBy>
  <cp:revision>69</cp:revision>
  <dcterms:created xsi:type="dcterms:W3CDTF">2013-10-17T02:01:40Z</dcterms:created>
  <dcterms:modified xsi:type="dcterms:W3CDTF">2020-11-09T00:20:29Z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